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2.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7" r:id="rId1"/>
    <p:sldMasterId id="2147483692" r:id="rId2"/>
    <p:sldMasterId id="2147483766" r:id="rId3"/>
  </p:sldMasterIdLst>
  <p:notesMasterIdLst>
    <p:notesMasterId r:id="rId12"/>
  </p:notesMasterIdLst>
  <p:handoutMasterIdLst>
    <p:handoutMasterId r:id="rId13"/>
  </p:handoutMasterIdLst>
  <p:sldIdLst>
    <p:sldId id="257" r:id="rId4"/>
    <p:sldId id="345" r:id="rId5"/>
    <p:sldId id="346" r:id="rId6"/>
    <p:sldId id="347" r:id="rId7"/>
    <p:sldId id="348" r:id="rId8"/>
    <p:sldId id="349" r:id="rId9"/>
    <p:sldId id="325" r:id="rId10"/>
    <p:sldId id="338" r:id="rId11"/>
  </p:sldIdLst>
  <p:sldSz cx="9144000" cy="6858000" type="screen4x3"/>
  <p:notesSz cx="6797675" cy="9926638"/>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911">
          <p15:clr>
            <a:srgbClr val="A4A3A4"/>
          </p15:clr>
        </p15:guide>
        <p15:guide id="2" pos="3132">
          <p15:clr>
            <a:srgbClr val="A4A3A4"/>
          </p15:clr>
        </p15:guide>
        <p15:guide id="3" pos="237">
          <p15:clr>
            <a:srgbClr val="A4A3A4"/>
          </p15:clr>
        </p15:guide>
        <p15:guide id="4" pos="5473">
          <p15:clr>
            <a:srgbClr val="A4A3A4"/>
          </p15:clr>
        </p15:guide>
        <p15:guide id="5" pos="4751">
          <p15:clr>
            <a:srgbClr val="A4A3A4"/>
          </p15:clr>
        </p15:guide>
        <p15:guide id="6" pos="4945">
          <p15:clr>
            <a:srgbClr val="A4A3A4"/>
          </p15:clr>
        </p15:guide>
        <p15:guide id="7" pos="4188">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34A5"/>
    <a:srgbClr val="9900CC"/>
    <a:srgbClr val="C985C9"/>
    <a:srgbClr val="565A5C"/>
    <a:srgbClr val="BF6DD5"/>
    <a:srgbClr val="EBECED"/>
    <a:srgbClr val="B183CB"/>
    <a:srgbClr val="812593"/>
    <a:srgbClr val="963A7C"/>
    <a:srgbClr val="9945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49" autoAdjust="0"/>
    <p:restoredTop sz="94609" autoAdjust="0"/>
  </p:normalViewPr>
  <p:slideViewPr>
    <p:cSldViewPr snapToGrid="0">
      <p:cViewPr varScale="1">
        <p:scale>
          <a:sx n="89" d="100"/>
          <a:sy n="89" d="100"/>
        </p:scale>
        <p:origin x="-1358" y="-67"/>
      </p:cViewPr>
      <p:guideLst>
        <p:guide orient="horz" pos="911"/>
        <p:guide pos="3132"/>
        <p:guide pos="237"/>
        <p:guide pos="5473"/>
        <p:guide pos="4751"/>
        <p:guide pos="4945"/>
        <p:guide pos="41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3" d="100"/>
          <a:sy n="73" d="100"/>
        </p:scale>
        <p:origin x="-3348"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4.3749999999999997E-2"/>
          <c:y val="0"/>
          <c:w val="0.61974146981627298"/>
          <c:h val="0.93125000000000002"/>
        </c:manualLayout>
      </c:layout>
      <c:pie3DChart>
        <c:varyColors val="1"/>
        <c:ser>
          <c:idx val="0"/>
          <c:order val="0"/>
          <c:tx>
            <c:strRef>
              <c:f>Sheet1!$B$1</c:f>
              <c:strCache>
                <c:ptCount val="1"/>
                <c:pt idx="0">
                  <c:v>Sales</c:v>
                </c:pt>
              </c:strCache>
            </c:strRef>
          </c:tx>
          <c:dPt>
            <c:idx val="0"/>
            <c:bubble3D val="0"/>
            <c:spPr>
              <a:solidFill>
                <a:srgbClr val="AE34A5"/>
              </a:solidFill>
              <a:ln>
                <a:solidFill>
                  <a:srgbClr val="00B050"/>
                </a:solidFill>
              </a:ln>
            </c:spPr>
          </c:dPt>
          <c:cat>
            <c:strRef>
              <c:f>Sheet1!$A$2:$A$5</c:f>
              <c:strCache>
                <c:ptCount val="2"/>
                <c:pt idx="0">
                  <c:v>Косвенные доказательства</c:v>
                </c:pt>
                <c:pt idx="1">
                  <c:v>Прямые доказательства</c:v>
                </c:pt>
              </c:strCache>
            </c:strRef>
          </c:cat>
          <c:val>
            <c:numRef>
              <c:f>Sheet1!$B$2:$B$5</c:f>
              <c:numCache>
                <c:formatCode>General</c:formatCode>
                <c:ptCount val="4"/>
                <c:pt idx="0">
                  <c:v>8.1999999999999993</c:v>
                </c:pt>
                <c:pt idx="1">
                  <c:v>3.2</c:v>
                </c:pt>
              </c:numCache>
            </c:numRef>
          </c:val>
        </c:ser>
        <c:dLbls>
          <c:showLegendKey val="0"/>
          <c:showVal val="0"/>
          <c:showCatName val="0"/>
          <c:showSerName val="0"/>
          <c:showPercent val="0"/>
          <c:showBubbleSize val="0"/>
          <c:showLeaderLines val="1"/>
        </c:dLbls>
      </c:pie3DChart>
    </c:plotArea>
    <c:legend>
      <c:legendPos val="r"/>
      <c:legendEntry>
        <c:idx val="2"/>
        <c:delete val="1"/>
      </c:legendEntry>
      <c:legendEntry>
        <c:idx val="3"/>
        <c:delete val="1"/>
      </c:legendEntry>
      <c:layout>
        <c:manualLayout>
          <c:xMode val="edge"/>
          <c:yMode val="edge"/>
          <c:x val="0.66557480314960626"/>
          <c:y val="0.35681938976377953"/>
          <c:w val="0.32192519685039372"/>
          <c:h val="0.38011122047244095"/>
        </c:manualLayout>
      </c:layout>
      <c:overlay val="0"/>
    </c:legend>
    <c:plotVisOnly val="1"/>
    <c:dispBlanksAs val="gap"/>
    <c:showDLblsOverMax val="0"/>
  </c:chart>
  <c:txPr>
    <a:bodyPr/>
    <a:lstStyle/>
    <a:p>
      <a:pPr>
        <a:defRPr sz="1800"/>
      </a:pPr>
      <a:endParaRPr lang="ru-RU"/>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3EEF111-2923-4358-969D-362E2D9876CC}" type="datetimeFigureOut">
              <a:rPr lang="en-GB" smtClean="0"/>
              <a:t>26/02/2018</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51198954-72AD-4FF5-BF6F-D2E86CB2050F}" type="slidenum">
              <a:rPr lang="en-GB" smtClean="0"/>
              <a:t>‹#›</a:t>
            </a:fld>
            <a:endParaRPr lang="en-GB"/>
          </a:p>
        </p:txBody>
      </p:sp>
    </p:spTree>
    <p:extLst>
      <p:ext uri="{BB962C8B-B14F-4D97-AF65-F5344CB8AC3E}">
        <p14:creationId xmlns:p14="http://schemas.microsoft.com/office/powerpoint/2010/main" val="606860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5560" tIns="47780" rIns="95560" bIns="47780" rtlCol="0"/>
          <a:lstStyle>
            <a:lvl1pPr algn="l">
              <a:defRPr sz="13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5560" tIns="47780" rIns="95560" bIns="47780" rtlCol="0"/>
          <a:lstStyle>
            <a:lvl1pPr algn="r">
              <a:defRPr sz="1300"/>
            </a:lvl1pPr>
          </a:lstStyle>
          <a:p>
            <a:fld id="{D77633BE-0766-4701-97A4-87960AEAA15B}" type="datetimeFigureOut">
              <a:rPr lang="en-US" smtClean="0"/>
              <a:pPr/>
              <a:t>2/26/2018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60" tIns="47780" rIns="95560" bIns="4778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5560" tIns="47780" rIns="95560" bIns="477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6332"/>
          </a:xfrm>
          <a:prstGeom prst="rect">
            <a:avLst/>
          </a:prstGeom>
        </p:spPr>
        <p:txBody>
          <a:bodyPr vert="horz" lIns="95560" tIns="47780" rIns="95560" bIns="47780" rtlCol="0" anchor="b"/>
          <a:lstStyle>
            <a:lvl1pPr algn="l">
              <a:defRPr sz="1300"/>
            </a:lvl1pPr>
          </a:lstStyle>
          <a:p>
            <a:endParaRPr lang="en-US"/>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5560" tIns="47780" rIns="95560" bIns="47780" rtlCol="0" anchor="b"/>
          <a:lstStyle>
            <a:lvl1pPr algn="r">
              <a:defRPr sz="1300"/>
            </a:lvl1pPr>
          </a:lstStyle>
          <a:p>
            <a:fld id="{A2B71D9D-C59C-46A3-89DC-993D8C59CBB9}" type="slidenum">
              <a:rPr lang="en-US" smtClean="0"/>
              <a:pPr/>
              <a:t>‹#›</a:t>
            </a:fld>
            <a:endParaRPr lang="en-US"/>
          </a:p>
        </p:txBody>
      </p:sp>
    </p:spTree>
    <p:extLst>
      <p:ext uri="{BB962C8B-B14F-4D97-AF65-F5344CB8AC3E}">
        <p14:creationId xmlns:p14="http://schemas.microsoft.com/office/powerpoint/2010/main" val="973442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B71D9D-C59C-46A3-89DC-993D8C59CBB9}" type="slidenum">
              <a:rPr lang="en-US" smtClean="0"/>
              <a:pPr/>
              <a:t>1</a:t>
            </a:fld>
            <a:endParaRPr lang="en-US" dirty="0"/>
          </a:p>
        </p:txBody>
      </p:sp>
    </p:spTree>
    <p:extLst>
      <p:ext uri="{BB962C8B-B14F-4D97-AF65-F5344CB8AC3E}">
        <p14:creationId xmlns:p14="http://schemas.microsoft.com/office/powerpoint/2010/main" val="2858423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bu Dhabi">
    <p:spTree>
      <p:nvGrpSpPr>
        <p:cNvPr id="1" name=""/>
        <p:cNvGrpSpPr/>
        <p:nvPr/>
      </p:nvGrpSpPr>
      <p:grpSpPr>
        <a:xfrm>
          <a:off x="0" y="0"/>
          <a:ext cx="0" cy="0"/>
          <a:chOff x="0" y="0"/>
          <a:chExt cx="0" cy="0"/>
        </a:xfrm>
      </p:grpSpPr>
      <p:pic>
        <p:nvPicPr>
          <p:cNvPr id="15" name="Picture 14" descr="Dentons_Logo_Purple_RGB_300.png"/>
          <p:cNvPicPr>
            <a:picLocks noChangeAspect="1"/>
          </p:cNvPicPr>
          <p:nvPr userDrawn="1"/>
        </p:nvPicPr>
        <p:blipFill>
          <a:blip r:embed="rId2"/>
          <a:stretch>
            <a:fillRect/>
          </a:stretch>
        </p:blipFill>
        <p:spPr>
          <a:xfrm>
            <a:off x="7309819" y="445483"/>
            <a:ext cx="1564606" cy="566928"/>
          </a:xfrm>
          <a:prstGeom prst="rect">
            <a:avLst/>
          </a:prstGeom>
        </p:spPr>
      </p:pic>
      <p:sp>
        <p:nvSpPr>
          <p:cNvPr id="6" name="Text Placeholder 6"/>
          <p:cNvSpPr txBox="1">
            <a:spLocks/>
          </p:cNvSpPr>
          <p:nvPr userDrawn="1"/>
        </p:nvSpPr>
        <p:spPr bwMode="gray">
          <a:xfrm>
            <a:off x="367200" y="2102400"/>
            <a:ext cx="4114800" cy="2043931"/>
          </a:xfrm>
          <a:prstGeom prst="rect">
            <a:avLst/>
          </a:prstGeom>
        </p:spPr>
        <p:txBody>
          <a:bodyPr vert="horz" wrap="square" lIns="0" tIns="0" rIns="0" bIns="0" rtlCol="0" anchor="t" anchorCtr="0">
            <a:noAutofit/>
          </a:bodyPr>
          <a:lstStyle>
            <a:lvl1pPr marL="0" indent="9525" algn="l" defTabSz="457200" rtl="0" eaLnBrk="1" latinLnBrk="0" hangingPunct="1">
              <a:lnSpc>
                <a:spcPts val="2000"/>
              </a:lnSpc>
              <a:spcBef>
                <a:spcPts val="0"/>
              </a:spcBef>
              <a:buClr>
                <a:schemeClr val="accent1"/>
              </a:buClr>
              <a:buFont typeface="Arial"/>
              <a:buNone/>
              <a:defRPr sz="1800" kern="1200">
                <a:solidFill>
                  <a:schemeClr val="tx1"/>
                </a:solidFill>
                <a:latin typeface="Arial" pitchFamily="34" charset="0"/>
                <a:ea typeface="+mn-ea"/>
                <a:cs typeface="Arial" pitchFamily="34" charset="0"/>
              </a:defRPr>
            </a:lvl1pPr>
            <a:lvl2pPr marL="0" indent="9525" algn="l" defTabSz="457200" rtl="0" eaLnBrk="1" latinLnBrk="0" hangingPunct="1">
              <a:lnSpc>
                <a:spcPts val="2000"/>
              </a:lnSpc>
              <a:spcBef>
                <a:spcPts val="600"/>
              </a:spcBef>
              <a:buClr>
                <a:schemeClr val="bg1"/>
              </a:buClr>
              <a:buFont typeface="Arial" pitchFamily="34" charset="0"/>
              <a:buNone/>
              <a:defRPr sz="1800" kern="1200">
                <a:solidFill>
                  <a:schemeClr val="tx1"/>
                </a:solidFill>
                <a:latin typeface="Arial" pitchFamily="34" charset="0"/>
                <a:ea typeface="+mn-ea"/>
                <a:cs typeface="Arial" pitchFamily="34" charset="0"/>
              </a:defRPr>
            </a:lvl2pPr>
            <a:lvl3pPr marL="0" indent="9525" algn="l" defTabSz="457200" rtl="0" eaLnBrk="1" latinLnBrk="0" hangingPunct="1">
              <a:spcBef>
                <a:spcPts val="400"/>
              </a:spcBef>
              <a:buClr>
                <a:schemeClr val="tx1"/>
              </a:buClr>
              <a:buFont typeface="Arial" pitchFamily="34" charset="0"/>
              <a:buNone/>
              <a:defRPr sz="1400" kern="1200">
                <a:solidFill>
                  <a:schemeClr val="tx1"/>
                </a:solidFill>
                <a:latin typeface="Arial" pitchFamily="34" charset="0"/>
                <a:ea typeface="+mn-ea"/>
                <a:cs typeface="Arial" pitchFamily="34" charset="0"/>
              </a:defRPr>
            </a:lvl3pPr>
            <a:lvl4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4pPr>
            <a:lvl5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spcAft>
                <a:spcPct val="35000"/>
              </a:spcAft>
              <a:buClr>
                <a:srgbClr val="739600"/>
              </a:buClr>
            </a:pPr>
            <a:r>
              <a:rPr lang="en-GB" sz="1800" dirty="0" smtClean="0">
                <a:cs typeface="Times New Roman" charset="0"/>
              </a:rPr>
              <a:t>Dentons &amp; Co </a:t>
            </a:r>
          </a:p>
          <a:p>
            <a:pPr eaLnBrk="1" hangingPunct="1">
              <a:spcAft>
                <a:spcPct val="35000"/>
              </a:spcAft>
              <a:buClr>
                <a:srgbClr val="739600"/>
              </a:buClr>
            </a:pPr>
            <a:r>
              <a:rPr lang="en-GB" sz="1800" dirty="0" smtClean="0">
                <a:cs typeface="Times New Roman" charset="0"/>
              </a:rPr>
              <a:t>Suite 1204 Al </a:t>
            </a:r>
            <a:r>
              <a:rPr lang="en-GB" sz="1800" dirty="0" err="1" smtClean="0">
                <a:cs typeface="Times New Roman" charset="0"/>
              </a:rPr>
              <a:t>Ghaith</a:t>
            </a:r>
            <a:r>
              <a:rPr lang="en-GB" sz="1800" dirty="0" smtClean="0">
                <a:cs typeface="Times New Roman" charset="0"/>
              </a:rPr>
              <a:t> Tower</a:t>
            </a:r>
          </a:p>
          <a:p>
            <a:pPr eaLnBrk="1" hangingPunct="1">
              <a:spcAft>
                <a:spcPct val="35000"/>
              </a:spcAft>
              <a:buClr>
                <a:srgbClr val="739600"/>
              </a:buClr>
            </a:pPr>
            <a:r>
              <a:rPr lang="en-GB" sz="1800" dirty="0" err="1" smtClean="0">
                <a:cs typeface="Times New Roman" charset="0"/>
              </a:rPr>
              <a:t>Hamdan</a:t>
            </a:r>
            <a:r>
              <a:rPr lang="en-GB" sz="1800" dirty="0" smtClean="0">
                <a:cs typeface="Times New Roman" charset="0"/>
              </a:rPr>
              <a:t> Street</a:t>
            </a:r>
          </a:p>
          <a:p>
            <a:pPr eaLnBrk="1" hangingPunct="1">
              <a:spcAft>
                <a:spcPct val="35000"/>
              </a:spcAft>
              <a:buClr>
                <a:srgbClr val="739600"/>
              </a:buClr>
            </a:pPr>
            <a:r>
              <a:rPr lang="en-GB" sz="1800" dirty="0" smtClean="0">
                <a:cs typeface="Times New Roman" charset="0"/>
              </a:rPr>
              <a:t>PO Box 47656</a:t>
            </a:r>
          </a:p>
          <a:p>
            <a:pPr eaLnBrk="1" hangingPunct="1">
              <a:spcAft>
                <a:spcPct val="35000"/>
              </a:spcAft>
              <a:buClr>
                <a:srgbClr val="739600"/>
              </a:buClr>
            </a:pPr>
            <a:r>
              <a:rPr lang="en-GB" sz="1800" dirty="0" smtClean="0">
                <a:cs typeface="Times New Roman" charset="0"/>
              </a:rPr>
              <a:t>Abu Dhabi</a:t>
            </a:r>
          </a:p>
          <a:p>
            <a:pPr eaLnBrk="1" hangingPunct="1">
              <a:spcAft>
                <a:spcPct val="35000"/>
              </a:spcAft>
              <a:buClr>
                <a:srgbClr val="739600"/>
              </a:buClr>
            </a:pPr>
            <a:r>
              <a:rPr lang="en-GB" sz="1800" dirty="0" smtClean="0">
                <a:cs typeface="Times New Roman" charset="0"/>
              </a:rPr>
              <a:t>United Arab Emirates</a:t>
            </a:r>
            <a:endParaRPr lang="en-US" dirty="0" smtClean="0"/>
          </a:p>
        </p:txBody>
      </p:sp>
      <p:sp>
        <p:nvSpPr>
          <p:cNvPr id="8" name="Text Placeholder 4"/>
          <p:cNvSpPr txBox="1">
            <a:spLocks/>
          </p:cNvSpPr>
          <p:nvPr userDrawn="1"/>
        </p:nvSpPr>
        <p:spPr bwMode="gray">
          <a:xfrm>
            <a:off x="367200" y="367200"/>
            <a:ext cx="6878232" cy="553998"/>
          </a:xfrm>
          <a:prstGeom prst="rect">
            <a:avLst/>
          </a:prstGeom>
        </p:spPr>
        <p:txBody>
          <a:bodyPr vert="horz" wrap="square" lIns="0" tIns="0" rIns="0" bIns="0" rtlCol="0" anchor="b">
            <a:spAutoFit/>
          </a:bodyPr>
          <a:lstStyle>
            <a:lvl1pPr marL="0" indent="0" algn="l" defTabSz="457200" rtl="0" eaLnBrk="1" latinLnBrk="0" hangingPunct="1">
              <a:spcBef>
                <a:spcPts val="0"/>
              </a:spcBef>
              <a:buClr>
                <a:schemeClr val="accent1"/>
              </a:buClr>
              <a:buFont typeface="Arial"/>
              <a:buNone/>
              <a:defRPr sz="3600" b="0" kern="1200">
                <a:solidFill>
                  <a:schemeClr val="accent1"/>
                </a:solidFill>
                <a:latin typeface="Arial" pitchFamily="34" charset="0"/>
                <a:ea typeface="+mn-ea"/>
                <a:cs typeface="Arial" pitchFamily="34" charset="0"/>
              </a:defRPr>
            </a:lvl1pPr>
            <a:lvl2pPr marL="457200" indent="0" algn="l" defTabSz="457200" rtl="0" eaLnBrk="1" latinLnBrk="0" hangingPunct="1">
              <a:spcBef>
                <a:spcPts val="600"/>
              </a:spcBef>
              <a:buClr>
                <a:schemeClr val="bg1"/>
              </a:buClr>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457200" rtl="0" eaLnBrk="1" latinLnBrk="0" hangingPunct="1">
              <a:spcBef>
                <a:spcPts val="400"/>
              </a:spcBef>
              <a:buClr>
                <a:schemeClr val="tx1"/>
              </a:buClr>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dirty="0" smtClean="0"/>
              <a:t>Thank you</a:t>
            </a:r>
            <a:endParaRPr lang="en-US" dirty="0"/>
          </a:p>
        </p:txBody>
      </p:sp>
      <p:sp>
        <p:nvSpPr>
          <p:cNvPr id="9" name="Text Placeholder 11"/>
          <p:cNvSpPr txBox="1">
            <a:spLocks/>
          </p:cNvSpPr>
          <p:nvPr userDrawn="1"/>
        </p:nvSpPr>
        <p:spPr bwMode="gray">
          <a:xfrm>
            <a:off x="367200" y="5486400"/>
            <a:ext cx="8412480" cy="965703"/>
          </a:xfrm>
          <a:prstGeom prst="rect">
            <a:avLst/>
          </a:prstGeom>
        </p:spPr>
        <p:txBody>
          <a:bodyPr vert="horz" wrap="square" lIns="0" tIns="0" rIns="0" bIns="0" rtlCol="0" anchor="b" anchorCtr="0">
            <a:noAutofit/>
          </a:bodyPr>
          <a:lstStyle>
            <a:lvl1pPr marL="0" indent="0" algn="l" defTabSz="457200" rtl="0" eaLnBrk="1" latinLnBrk="0" hangingPunct="1">
              <a:spcBef>
                <a:spcPts val="1000"/>
              </a:spcBef>
              <a:buClr>
                <a:schemeClr val="accent1"/>
              </a:buClr>
              <a:buFont typeface="Arial"/>
              <a:buNone/>
              <a:defRPr sz="600" kern="1200">
                <a:solidFill>
                  <a:schemeClr val="tx1"/>
                </a:solidFill>
                <a:latin typeface="Arial" pitchFamily="34" charset="0"/>
                <a:ea typeface="+mn-ea"/>
                <a:cs typeface="Arial" pitchFamily="34" charset="0"/>
              </a:defRPr>
            </a:lvl1pPr>
            <a:lvl2pPr marL="0" indent="0" algn="l" defTabSz="457200" rtl="0" eaLnBrk="1" latinLnBrk="0" hangingPunct="1">
              <a:spcBef>
                <a:spcPts val="600"/>
              </a:spcBef>
              <a:buClr>
                <a:schemeClr val="bg1"/>
              </a:buClr>
              <a:buFont typeface="Arial" pitchFamily="34" charset="0"/>
              <a:buNone/>
              <a:defRPr sz="600" kern="1200">
                <a:solidFill>
                  <a:schemeClr val="tx1"/>
                </a:solidFill>
                <a:latin typeface="Arial" pitchFamily="34" charset="0"/>
                <a:ea typeface="+mn-ea"/>
                <a:cs typeface="Arial" pitchFamily="34" charset="0"/>
              </a:defRPr>
            </a:lvl2pPr>
            <a:lvl3pPr marL="548640" indent="-182880" algn="l" defTabSz="457200" rtl="0" eaLnBrk="1" latinLnBrk="0" hangingPunct="1">
              <a:spcBef>
                <a:spcPts val="4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73152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4pPr>
            <a:lvl5pPr marL="91440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GB" dirty="0" smtClean="0"/>
              <a:t>© 2013 Dentons. This publication is not designed to provide legal or other advice and you should not take, or refrain from taking, action based on its content. Attorney Advertising. Please see dentons.com for Legal Notices. Dentons is an international legal practice providing client services worldwide through its member firms and affiliates. </a:t>
            </a:r>
            <a:r>
              <a:rPr lang="en-GB" sz="600" kern="1200" dirty="0" smtClean="0">
                <a:solidFill>
                  <a:schemeClr val="tx1"/>
                </a:solidFill>
                <a:effectLst/>
                <a:latin typeface="Arial" pitchFamily="34" charset="0"/>
                <a:ea typeface="+mn-ea"/>
                <a:cs typeface="Arial" pitchFamily="34" charset="0"/>
              </a:rPr>
              <a:t>SNR Denton &amp; Co has changed its name to Dentons &amp; Co but must continue to trade as SNR Denton &amp; Co in Abu Dhabi until local registration requirements are completed. This change of name is a result of the combination of SNR Denton, </a:t>
            </a:r>
            <a:r>
              <a:rPr lang="en-GB" sz="600" kern="1200" dirty="0" err="1" smtClean="0">
                <a:solidFill>
                  <a:schemeClr val="tx1"/>
                </a:solidFill>
                <a:effectLst/>
                <a:latin typeface="Arial" pitchFamily="34" charset="0"/>
                <a:ea typeface="+mn-ea"/>
                <a:cs typeface="Arial" pitchFamily="34" charset="0"/>
              </a:rPr>
              <a:t>Salans</a:t>
            </a:r>
            <a:r>
              <a:rPr lang="en-GB" sz="600" kern="1200" dirty="0" smtClean="0">
                <a:solidFill>
                  <a:schemeClr val="tx1"/>
                </a:solidFill>
                <a:effectLst/>
                <a:latin typeface="Arial" pitchFamily="34" charset="0"/>
                <a:ea typeface="+mn-ea"/>
                <a:cs typeface="Arial" pitchFamily="34" charset="0"/>
              </a:rPr>
              <a:t> LLP and Fraser Milner </a:t>
            </a:r>
            <a:r>
              <a:rPr lang="en-GB" sz="600" kern="1200" dirty="0" err="1" smtClean="0">
                <a:solidFill>
                  <a:schemeClr val="tx1"/>
                </a:solidFill>
                <a:effectLst/>
                <a:latin typeface="Arial" pitchFamily="34" charset="0"/>
                <a:ea typeface="+mn-ea"/>
                <a:cs typeface="Arial" pitchFamily="34" charset="0"/>
              </a:rPr>
              <a:t>Casgrain</a:t>
            </a:r>
            <a:r>
              <a:rPr lang="en-GB" sz="600" kern="1200" dirty="0" smtClean="0">
                <a:solidFill>
                  <a:schemeClr val="tx1"/>
                </a:solidFill>
                <a:effectLst/>
                <a:latin typeface="Arial" pitchFamily="34" charset="0"/>
                <a:ea typeface="+mn-ea"/>
                <a:cs typeface="Arial" pitchFamily="34" charset="0"/>
              </a:rPr>
              <a:t> LLP on 28 March 2013. Dentons &amp; Co is a partnership comprising Dentons Middle East Partners LLP and Dentons Middle East Limited. It is authorised and regulated by the Solicitors Regulation Authority. Any reference to a "partner" means a person who is a partner, member, consultant or employee with equivalent standing and qualifications in one of Dentons' affiliates.</a:t>
            </a:r>
            <a:endParaRPr lang="en-GB" dirty="0" smtClean="0"/>
          </a:p>
        </p:txBody>
      </p:sp>
    </p:spTree>
    <p:extLst>
      <p:ext uri="{BB962C8B-B14F-4D97-AF65-F5344CB8AC3E}">
        <p14:creationId xmlns:p14="http://schemas.microsoft.com/office/powerpoint/2010/main" val="11332216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ilton Keynes">
    <p:spTree>
      <p:nvGrpSpPr>
        <p:cNvPr id="1" name=""/>
        <p:cNvGrpSpPr/>
        <p:nvPr/>
      </p:nvGrpSpPr>
      <p:grpSpPr>
        <a:xfrm>
          <a:off x="0" y="0"/>
          <a:ext cx="0" cy="0"/>
          <a:chOff x="0" y="0"/>
          <a:chExt cx="0" cy="0"/>
        </a:xfrm>
      </p:grpSpPr>
      <p:pic>
        <p:nvPicPr>
          <p:cNvPr id="15" name="Picture 14" descr="Dentons_Logo_Purple_RGB_300.png"/>
          <p:cNvPicPr>
            <a:picLocks noChangeAspect="1"/>
          </p:cNvPicPr>
          <p:nvPr userDrawn="1"/>
        </p:nvPicPr>
        <p:blipFill>
          <a:blip r:embed="rId2"/>
          <a:stretch>
            <a:fillRect/>
          </a:stretch>
        </p:blipFill>
        <p:spPr>
          <a:xfrm>
            <a:off x="7309819" y="445483"/>
            <a:ext cx="1564606" cy="566928"/>
          </a:xfrm>
          <a:prstGeom prst="rect">
            <a:avLst/>
          </a:prstGeom>
        </p:spPr>
      </p:pic>
      <p:sp>
        <p:nvSpPr>
          <p:cNvPr id="6" name="Text Placeholder 6"/>
          <p:cNvSpPr txBox="1">
            <a:spLocks/>
          </p:cNvSpPr>
          <p:nvPr userDrawn="1"/>
        </p:nvSpPr>
        <p:spPr bwMode="gray">
          <a:xfrm>
            <a:off x="367200" y="2102400"/>
            <a:ext cx="4114800" cy="2043931"/>
          </a:xfrm>
          <a:prstGeom prst="rect">
            <a:avLst/>
          </a:prstGeom>
        </p:spPr>
        <p:txBody>
          <a:bodyPr vert="horz" wrap="square" lIns="0" tIns="0" rIns="0" bIns="0" rtlCol="0" anchor="t" anchorCtr="0">
            <a:noAutofit/>
          </a:bodyPr>
          <a:lstStyle>
            <a:lvl1pPr marL="0" indent="9525" algn="l" defTabSz="457200" rtl="0" eaLnBrk="1" latinLnBrk="0" hangingPunct="1">
              <a:lnSpc>
                <a:spcPts val="2000"/>
              </a:lnSpc>
              <a:spcBef>
                <a:spcPts val="0"/>
              </a:spcBef>
              <a:buClr>
                <a:schemeClr val="accent1"/>
              </a:buClr>
              <a:buFont typeface="Arial"/>
              <a:buNone/>
              <a:defRPr sz="1800" kern="1200">
                <a:solidFill>
                  <a:schemeClr val="tx1"/>
                </a:solidFill>
                <a:latin typeface="Arial" pitchFamily="34" charset="0"/>
                <a:ea typeface="+mn-ea"/>
                <a:cs typeface="Arial" pitchFamily="34" charset="0"/>
              </a:defRPr>
            </a:lvl1pPr>
            <a:lvl2pPr marL="0" indent="9525" algn="l" defTabSz="457200" rtl="0" eaLnBrk="1" latinLnBrk="0" hangingPunct="1">
              <a:lnSpc>
                <a:spcPts val="2000"/>
              </a:lnSpc>
              <a:spcBef>
                <a:spcPts val="600"/>
              </a:spcBef>
              <a:buClr>
                <a:schemeClr val="bg1"/>
              </a:buClr>
              <a:buFont typeface="Arial" pitchFamily="34" charset="0"/>
              <a:buNone/>
              <a:defRPr sz="1800" kern="1200">
                <a:solidFill>
                  <a:schemeClr val="tx1"/>
                </a:solidFill>
                <a:latin typeface="Arial" pitchFamily="34" charset="0"/>
                <a:ea typeface="+mn-ea"/>
                <a:cs typeface="Arial" pitchFamily="34" charset="0"/>
              </a:defRPr>
            </a:lvl2pPr>
            <a:lvl3pPr marL="0" indent="9525" algn="l" defTabSz="457200" rtl="0" eaLnBrk="1" latinLnBrk="0" hangingPunct="1">
              <a:spcBef>
                <a:spcPts val="400"/>
              </a:spcBef>
              <a:buClr>
                <a:schemeClr val="tx1"/>
              </a:buClr>
              <a:buFont typeface="Arial" pitchFamily="34" charset="0"/>
              <a:buNone/>
              <a:defRPr sz="1400" kern="1200">
                <a:solidFill>
                  <a:schemeClr val="tx1"/>
                </a:solidFill>
                <a:latin typeface="Arial" pitchFamily="34" charset="0"/>
                <a:ea typeface="+mn-ea"/>
                <a:cs typeface="Arial" pitchFamily="34" charset="0"/>
              </a:defRPr>
            </a:lvl3pPr>
            <a:lvl4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4pPr>
            <a:lvl5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US" dirty="0" smtClean="0"/>
              <a:t>Dentons</a:t>
            </a:r>
            <a:r>
              <a:rPr lang="en-US" baseline="0" dirty="0" smtClean="0"/>
              <a:t> </a:t>
            </a:r>
            <a:r>
              <a:rPr lang="en-US" baseline="0" dirty="0" err="1" smtClean="0"/>
              <a:t>UKMEA</a:t>
            </a:r>
            <a:r>
              <a:rPr lang="en-US" baseline="0" dirty="0" smtClean="0"/>
              <a:t> LLP</a:t>
            </a:r>
            <a:endParaRPr lang="en-US" dirty="0" smtClean="0"/>
          </a:p>
          <a:p>
            <a:pPr>
              <a:spcBef>
                <a:spcPts val="600"/>
              </a:spcBef>
            </a:pPr>
            <a:r>
              <a:rPr lang="en-US" dirty="0" smtClean="0"/>
              <a:t>The Pinnacle</a:t>
            </a:r>
          </a:p>
          <a:p>
            <a:pPr>
              <a:spcBef>
                <a:spcPts val="600"/>
              </a:spcBef>
            </a:pPr>
            <a:r>
              <a:rPr lang="en-US" dirty="0" smtClean="0"/>
              <a:t>170 Midsummer Boulevard</a:t>
            </a:r>
          </a:p>
          <a:p>
            <a:pPr>
              <a:spcBef>
                <a:spcPts val="600"/>
              </a:spcBef>
            </a:pPr>
            <a:r>
              <a:rPr lang="en-US" dirty="0" smtClean="0"/>
              <a:t>Milton Keynes</a:t>
            </a:r>
          </a:p>
          <a:p>
            <a:pPr>
              <a:spcBef>
                <a:spcPts val="600"/>
              </a:spcBef>
            </a:pPr>
            <a:r>
              <a:rPr lang="en-US" dirty="0" smtClean="0"/>
              <a:t>MK9 1FE</a:t>
            </a:r>
          </a:p>
          <a:p>
            <a:pPr>
              <a:spcBef>
                <a:spcPts val="600"/>
              </a:spcBef>
            </a:pPr>
            <a:r>
              <a:rPr lang="en-US" dirty="0" smtClean="0"/>
              <a:t>United Kingdom</a:t>
            </a:r>
          </a:p>
        </p:txBody>
      </p:sp>
      <p:sp>
        <p:nvSpPr>
          <p:cNvPr id="8" name="Text Placeholder 4"/>
          <p:cNvSpPr txBox="1">
            <a:spLocks/>
          </p:cNvSpPr>
          <p:nvPr userDrawn="1"/>
        </p:nvSpPr>
        <p:spPr bwMode="gray">
          <a:xfrm>
            <a:off x="367200" y="367200"/>
            <a:ext cx="6878232" cy="553998"/>
          </a:xfrm>
          <a:prstGeom prst="rect">
            <a:avLst/>
          </a:prstGeom>
        </p:spPr>
        <p:txBody>
          <a:bodyPr vert="horz" wrap="square" lIns="0" tIns="0" rIns="0" bIns="0" rtlCol="0" anchor="b">
            <a:spAutoFit/>
          </a:bodyPr>
          <a:lstStyle>
            <a:lvl1pPr marL="0" indent="0" algn="l" defTabSz="457200" rtl="0" eaLnBrk="1" latinLnBrk="0" hangingPunct="1">
              <a:spcBef>
                <a:spcPts val="0"/>
              </a:spcBef>
              <a:buClr>
                <a:schemeClr val="accent1"/>
              </a:buClr>
              <a:buFont typeface="Arial"/>
              <a:buNone/>
              <a:defRPr sz="3600" b="0" kern="1200">
                <a:solidFill>
                  <a:schemeClr val="accent1"/>
                </a:solidFill>
                <a:latin typeface="Arial" pitchFamily="34" charset="0"/>
                <a:ea typeface="+mn-ea"/>
                <a:cs typeface="Arial" pitchFamily="34" charset="0"/>
              </a:defRPr>
            </a:lvl1pPr>
            <a:lvl2pPr marL="457200" indent="0" algn="l" defTabSz="457200" rtl="0" eaLnBrk="1" latinLnBrk="0" hangingPunct="1">
              <a:spcBef>
                <a:spcPts val="600"/>
              </a:spcBef>
              <a:buClr>
                <a:schemeClr val="bg1"/>
              </a:buClr>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457200" rtl="0" eaLnBrk="1" latinLnBrk="0" hangingPunct="1">
              <a:spcBef>
                <a:spcPts val="400"/>
              </a:spcBef>
              <a:buClr>
                <a:schemeClr val="tx1"/>
              </a:buClr>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dirty="0" smtClean="0"/>
              <a:t>Thank you</a:t>
            </a:r>
            <a:endParaRPr lang="en-US" dirty="0"/>
          </a:p>
        </p:txBody>
      </p:sp>
      <p:sp>
        <p:nvSpPr>
          <p:cNvPr id="9" name="Text Placeholder 11"/>
          <p:cNvSpPr txBox="1">
            <a:spLocks/>
          </p:cNvSpPr>
          <p:nvPr userDrawn="1"/>
        </p:nvSpPr>
        <p:spPr bwMode="gray">
          <a:xfrm>
            <a:off x="367200" y="5486400"/>
            <a:ext cx="8412480" cy="965703"/>
          </a:xfrm>
          <a:prstGeom prst="rect">
            <a:avLst/>
          </a:prstGeom>
        </p:spPr>
        <p:txBody>
          <a:bodyPr vert="horz" wrap="square" lIns="0" tIns="0" rIns="0" bIns="0" rtlCol="0" anchor="b" anchorCtr="0">
            <a:noAutofit/>
          </a:bodyPr>
          <a:lstStyle>
            <a:lvl1pPr marL="0" indent="0" algn="l" defTabSz="457200" rtl="0" eaLnBrk="1" latinLnBrk="0" hangingPunct="1">
              <a:spcBef>
                <a:spcPts val="1000"/>
              </a:spcBef>
              <a:buClr>
                <a:schemeClr val="accent1"/>
              </a:buClr>
              <a:buFont typeface="Arial"/>
              <a:buNone/>
              <a:defRPr sz="600" kern="1200">
                <a:solidFill>
                  <a:schemeClr val="tx1"/>
                </a:solidFill>
                <a:latin typeface="Arial" pitchFamily="34" charset="0"/>
                <a:ea typeface="+mn-ea"/>
                <a:cs typeface="Arial" pitchFamily="34" charset="0"/>
              </a:defRPr>
            </a:lvl1pPr>
            <a:lvl2pPr marL="0" indent="0" algn="l" defTabSz="457200" rtl="0" eaLnBrk="1" latinLnBrk="0" hangingPunct="1">
              <a:spcBef>
                <a:spcPts val="600"/>
              </a:spcBef>
              <a:buClr>
                <a:schemeClr val="bg1"/>
              </a:buClr>
              <a:buFont typeface="Arial" pitchFamily="34" charset="0"/>
              <a:buNone/>
              <a:defRPr sz="600" kern="1200">
                <a:solidFill>
                  <a:schemeClr val="tx1"/>
                </a:solidFill>
                <a:latin typeface="Arial" pitchFamily="34" charset="0"/>
                <a:ea typeface="+mn-ea"/>
                <a:cs typeface="Arial" pitchFamily="34" charset="0"/>
              </a:defRPr>
            </a:lvl2pPr>
            <a:lvl3pPr marL="548640" indent="-182880" algn="l" defTabSz="457200" rtl="0" eaLnBrk="1" latinLnBrk="0" hangingPunct="1">
              <a:spcBef>
                <a:spcPts val="4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73152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4pPr>
            <a:lvl5pPr marL="91440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GB" dirty="0" smtClean="0"/>
              <a:t>© 2013 Dentons. This publication is not designed to provide legal or other advice and you should not take, or refrain from taking, action based on its content. Attorney Advertising. Please see dentons.com for Legal Notices. Dentons is an international legal practice providing client services worldwide through its member firms and affiliates. </a:t>
            </a:r>
            <a:r>
              <a:rPr lang="en-GB" sz="600" kern="1200" dirty="0" smtClean="0">
                <a:solidFill>
                  <a:schemeClr val="tx1"/>
                </a:solidFill>
                <a:effectLst/>
                <a:latin typeface="Arial" pitchFamily="34" charset="0"/>
                <a:ea typeface="+mn-ea"/>
                <a:cs typeface="Arial" pitchFamily="34" charset="0"/>
              </a:rPr>
              <a:t>Dentons </a:t>
            </a:r>
            <a:r>
              <a:rPr lang="en-GB" sz="600" kern="1200" dirty="0" err="1" smtClean="0">
                <a:solidFill>
                  <a:schemeClr val="tx1"/>
                </a:solidFill>
                <a:effectLst/>
                <a:latin typeface="Arial" pitchFamily="34" charset="0"/>
                <a:ea typeface="+mn-ea"/>
                <a:cs typeface="Arial" pitchFamily="34" charset="0"/>
              </a:rPr>
              <a:t>UKMEA</a:t>
            </a:r>
            <a:r>
              <a:rPr lang="en-GB" sz="600" kern="1200" dirty="0" smtClean="0">
                <a:solidFill>
                  <a:schemeClr val="tx1"/>
                </a:solidFill>
                <a:effectLst/>
                <a:latin typeface="Arial" pitchFamily="34" charset="0"/>
                <a:ea typeface="+mn-ea"/>
                <a:cs typeface="Arial" pitchFamily="34" charset="0"/>
              </a:rPr>
              <a:t> LLP is a limited liability partnership registered in England and Wales under no. OC322045. It is authorised and regulated by the Solicitors Regulation Authority. A list of its members is open for inspection at its registered office: One Fleet Place, London EC4M 7WS. Any reference to a "partner" means a person who is a partner, member, consultant or employee with equivalent standing and qualifications in one of Dentons' affiliates.</a:t>
            </a:r>
            <a:endParaRPr lang="en-GB" dirty="0" smtClean="0"/>
          </a:p>
        </p:txBody>
      </p:sp>
    </p:spTree>
    <p:extLst>
      <p:ext uri="{BB962C8B-B14F-4D97-AF65-F5344CB8AC3E}">
        <p14:creationId xmlns:p14="http://schemas.microsoft.com/office/powerpoint/2010/main" val="2687398867"/>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66713" y="1600200"/>
            <a:ext cx="8408987" cy="4572000"/>
          </a:xfrm>
        </p:spPr>
        <p:txBody>
          <a:bodyPr/>
          <a:lstStyle>
            <a:lvl1pPr>
              <a:defRPr>
                <a:solidFill>
                  <a:srgbClr val="565A5C"/>
                </a:solidFill>
              </a:defRPr>
            </a:lvl1pPr>
            <a:lvl2pPr>
              <a:buClr>
                <a:srgbClr val="565A5C"/>
              </a:buClr>
              <a:defRPr>
                <a:solidFill>
                  <a:srgbClr val="565A5C"/>
                </a:solidFill>
              </a:defRPr>
            </a:lvl2pPr>
            <a:lvl3pPr>
              <a:defRPr>
                <a:solidFill>
                  <a:srgbClr val="565A5C"/>
                </a:solidFill>
              </a:defRPr>
            </a:lvl3pPr>
            <a:lvl4pPr>
              <a:defRPr>
                <a:solidFill>
                  <a:srgbClr val="565A5C"/>
                </a:solidFill>
              </a:defRPr>
            </a:lvl4pPr>
            <a:lvl5pPr>
              <a:defRPr>
                <a:solidFill>
                  <a:srgbClr val="565A5C"/>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Date Placeholder 11"/>
          <p:cNvSpPr>
            <a:spLocks noGrp="1"/>
          </p:cNvSpPr>
          <p:nvPr>
            <p:ph type="dt" sz="half" idx="14"/>
          </p:nvPr>
        </p:nvSpPr>
        <p:spPr/>
        <p:txBody>
          <a:bodyPr/>
          <a:lstStyle/>
          <a:p>
            <a:fld id="{0CB4831F-4E03-4374-B184-04F98196627F}" type="datetime1">
              <a:rPr lang="en-GB" smtClean="0">
                <a:solidFill>
                  <a:srgbClr val="565A5C"/>
                </a:solidFill>
              </a:rPr>
              <a:pPr/>
              <a:t>26/02/2018</a:t>
            </a:fld>
            <a:endParaRPr lang="en-GB" dirty="0">
              <a:solidFill>
                <a:srgbClr val="565A5C"/>
              </a:solidFill>
            </a:endParaRPr>
          </a:p>
        </p:txBody>
      </p:sp>
      <p:sp>
        <p:nvSpPr>
          <p:cNvPr id="14" name="Slide Number Placeholder 13"/>
          <p:cNvSpPr>
            <a:spLocks noGrp="1"/>
          </p:cNvSpPr>
          <p:nvPr>
            <p:ph type="sldNum" sz="quarter" idx="16"/>
          </p:nvPr>
        </p:nvSpPr>
        <p:spPr/>
        <p:txBody>
          <a:bodyPr/>
          <a:lstStyle/>
          <a:p>
            <a:fld id="{D34DACC3-9742-4940-92E6-4CAB853A3218}" type="slidenum">
              <a:rPr lang="en-GB" smtClean="0">
                <a:solidFill>
                  <a:srgbClr val="565A5C"/>
                </a:solidFill>
              </a:rPr>
              <a:pPr/>
              <a:t>‹#›</a:t>
            </a:fld>
            <a:endParaRPr lang="en-GB" dirty="0">
              <a:solidFill>
                <a:srgbClr val="565A5C"/>
              </a:solidFill>
            </a:endParaRPr>
          </a:p>
        </p:txBody>
      </p:sp>
      <p:sp>
        <p:nvSpPr>
          <p:cNvPr id="3" name="Title 2"/>
          <p:cNvSpPr>
            <a:spLocks noGrp="1"/>
          </p:cNvSpPr>
          <p:nvPr>
            <p:ph type="title"/>
          </p:nvPr>
        </p:nvSpPr>
        <p:spPr/>
        <p:txBody>
          <a:bodyPr/>
          <a:lstStyle/>
          <a:p>
            <a:r>
              <a:rPr lang="en-US" noProof="0" smtClean="0"/>
              <a:t>Click to edit Master title style</a:t>
            </a:r>
            <a:endParaRPr lang="en-GB" noProof="0" dirty="0"/>
          </a:p>
        </p:txBody>
      </p:sp>
      <p:sp>
        <p:nvSpPr>
          <p:cNvPr id="2" name="Footer Placeholder 1"/>
          <p:cNvSpPr>
            <a:spLocks noGrp="1"/>
          </p:cNvSpPr>
          <p:nvPr>
            <p:ph type="ftr" sz="quarter" idx="18"/>
          </p:nvPr>
        </p:nvSpPr>
        <p:spPr/>
        <p:txBody>
          <a:bodyPr/>
          <a:lstStyle/>
          <a:p>
            <a:r>
              <a:rPr lang="en-GB" smtClean="0">
                <a:solidFill>
                  <a:srgbClr val="565A5C"/>
                </a:solidFill>
              </a:rPr>
              <a:t>Footer or alternate date</a:t>
            </a:r>
            <a:endParaRPr lang="en-GB">
              <a:solidFill>
                <a:srgbClr val="565A5C"/>
              </a:solidFill>
            </a:endParaRPr>
          </a:p>
        </p:txBody>
      </p:sp>
    </p:spTree>
    <p:extLst>
      <p:ext uri="{BB962C8B-B14F-4D97-AF65-F5344CB8AC3E}">
        <p14:creationId xmlns:p14="http://schemas.microsoft.com/office/powerpoint/2010/main" val="1747233818"/>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 Subhead">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66713" y="1600200"/>
            <a:ext cx="8408987" cy="4572000"/>
          </a:xfrm>
        </p:spPr>
        <p:txBody>
          <a:bodyPr/>
          <a:lstStyle>
            <a:lvl1pPr>
              <a:defRPr>
                <a:solidFill>
                  <a:srgbClr val="565A5C"/>
                </a:solidFill>
              </a:defRPr>
            </a:lvl1pPr>
            <a:lvl2pPr>
              <a:buClr>
                <a:srgbClr val="565A5C"/>
              </a:buClr>
              <a:defRPr>
                <a:solidFill>
                  <a:srgbClr val="565A5C"/>
                </a:solidFill>
              </a:defRPr>
            </a:lvl2pPr>
            <a:lvl3pPr>
              <a:defRPr>
                <a:solidFill>
                  <a:srgbClr val="565A5C"/>
                </a:solidFill>
              </a:defRPr>
            </a:lvl3pPr>
            <a:lvl4pPr>
              <a:defRPr>
                <a:solidFill>
                  <a:srgbClr val="565A5C"/>
                </a:solidFill>
              </a:defRPr>
            </a:lvl4pPr>
            <a:lvl5pPr>
              <a:defRPr>
                <a:solidFill>
                  <a:srgbClr val="565A5C"/>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Date Placeholder 11"/>
          <p:cNvSpPr>
            <a:spLocks noGrp="1"/>
          </p:cNvSpPr>
          <p:nvPr>
            <p:ph type="dt" sz="half" idx="14"/>
          </p:nvPr>
        </p:nvSpPr>
        <p:spPr/>
        <p:txBody>
          <a:bodyPr/>
          <a:lstStyle/>
          <a:p>
            <a:fld id="{7D174956-B58B-48BF-8546-F350E39F3223}" type="datetime1">
              <a:rPr lang="en-GB" smtClean="0">
                <a:solidFill>
                  <a:srgbClr val="565A5C"/>
                </a:solidFill>
              </a:rPr>
              <a:pPr/>
              <a:t>26/02/2018</a:t>
            </a:fld>
            <a:endParaRPr lang="en-GB" dirty="0">
              <a:solidFill>
                <a:srgbClr val="565A5C"/>
              </a:solidFill>
            </a:endParaRPr>
          </a:p>
        </p:txBody>
      </p:sp>
      <p:sp>
        <p:nvSpPr>
          <p:cNvPr id="14" name="Slide Number Placeholder 13"/>
          <p:cNvSpPr>
            <a:spLocks noGrp="1"/>
          </p:cNvSpPr>
          <p:nvPr>
            <p:ph type="sldNum" sz="quarter" idx="16"/>
          </p:nvPr>
        </p:nvSpPr>
        <p:spPr/>
        <p:txBody>
          <a:bodyPr/>
          <a:lstStyle/>
          <a:p>
            <a:fld id="{D34DACC3-9742-4940-92E6-4CAB853A3218}" type="slidenum">
              <a:rPr lang="en-GB" smtClean="0">
                <a:solidFill>
                  <a:srgbClr val="565A5C"/>
                </a:solidFill>
              </a:rPr>
              <a:pPr/>
              <a:t>‹#›</a:t>
            </a:fld>
            <a:endParaRPr lang="en-GB" dirty="0">
              <a:solidFill>
                <a:srgbClr val="565A5C"/>
              </a:solidFill>
            </a:endParaRPr>
          </a:p>
        </p:txBody>
      </p:sp>
      <p:sp>
        <p:nvSpPr>
          <p:cNvPr id="3" name="Title 2"/>
          <p:cNvSpPr>
            <a:spLocks noGrp="1"/>
          </p:cNvSpPr>
          <p:nvPr>
            <p:ph type="title"/>
          </p:nvPr>
        </p:nvSpPr>
        <p:spPr/>
        <p:txBody>
          <a:bodyPr/>
          <a:lstStyle/>
          <a:p>
            <a:r>
              <a:rPr lang="en-US" noProof="0" smtClean="0"/>
              <a:t>Click to edit Master title style</a:t>
            </a:r>
            <a:endParaRPr lang="en-GB" noProof="0" dirty="0"/>
          </a:p>
        </p:txBody>
      </p:sp>
      <p:sp>
        <p:nvSpPr>
          <p:cNvPr id="2" name="Footer Placeholder 1"/>
          <p:cNvSpPr>
            <a:spLocks noGrp="1"/>
          </p:cNvSpPr>
          <p:nvPr>
            <p:ph type="ftr" sz="quarter" idx="18"/>
          </p:nvPr>
        </p:nvSpPr>
        <p:spPr/>
        <p:txBody>
          <a:bodyPr/>
          <a:lstStyle/>
          <a:p>
            <a:r>
              <a:rPr lang="en-GB" smtClean="0">
                <a:solidFill>
                  <a:srgbClr val="565A5C"/>
                </a:solidFill>
              </a:rPr>
              <a:t>Footer or alternate date</a:t>
            </a:r>
            <a:endParaRPr lang="en-GB">
              <a:solidFill>
                <a:srgbClr val="565A5C"/>
              </a:solidFill>
            </a:endParaRPr>
          </a:p>
        </p:txBody>
      </p:sp>
      <p:sp>
        <p:nvSpPr>
          <p:cNvPr id="9" name="Subtitle Placeholder 6"/>
          <p:cNvSpPr>
            <a:spLocks noGrp="1"/>
          </p:cNvSpPr>
          <p:nvPr>
            <p:ph type="body" sz="quarter" idx="24" hasCustomPrompt="1"/>
          </p:nvPr>
        </p:nvSpPr>
        <p:spPr>
          <a:xfrm>
            <a:off x="366713" y="790575"/>
            <a:ext cx="8408987" cy="396000"/>
          </a:xfrm>
        </p:spPr>
        <p:txBody>
          <a:bodyPr/>
          <a:lstStyle>
            <a:lvl1pPr marL="0" indent="0">
              <a:lnSpc>
                <a:spcPct val="95000"/>
              </a:lnSpc>
              <a:buNone/>
              <a:defRPr sz="2600">
                <a:solidFill>
                  <a:schemeClr val="accent2"/>
                </a:solidFill>
              </a:defRPr>
            </a:lvl1pPr>
          </a:lstStyle>
          <a:p>
            <a:pPr lvl="0"/>
            <a:r>
              <a:rPr lang="en-GB" noProof="0" dirty="0" smtClean="0"/>
              <a:t>Click to add subtitle</a:t>
            </a:r>
          </a:p>
        </p:txBody>
      </p:sp>
    </p:spTree>
    <p:extLst>
      <p:ext uri="{BB962C8B-B14F-4D97-AF65-F5344CB8AC3E}">
        <p14:creationId xmlns:p14="http://schemas.microsoft.com/office/powerpoint/2010/main" val="2370336556"/>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6713" y="1603375"/>
            <a:ext cx="4040187" cy="4572000"/>
          </a:xfrm>
        </p:spPr>
        <p:txBody>
          <a:bodyPr/>
          <a:lstStyle>
            <a:lvl1pPr>
              <a:defRPr sz="2000">
                <a:solidFill>
                  <a:srgbClr val="565A5C"/>
                </a:solidFill>
              </a:defRPr>
            </a:lvl1pPr>
            <a:lvl2pPr>
              <a:buClr>
                <a:srgbClr val="565A5C"/>
              </a:buClr>
              <a:defRPr sz="1800">
                <a:solidFill>
                  <a:srgbClr val="565A5C"/>
                </a:solidFill>
              </a:defRPr>
            </a:lvl2pPr>
            <a:lvl3pPr>
              <a:defRPr sz="1400">
                <a:solidFill>
                  <a:srgbClr val="565A5C"/>
                </a:solidFill>
              </a:defRPr>
            </a:lvl3pPr>
            <a:lvl4pPr>
              <a:defRPr sz="1200">
                <a:solidFill>
                  <a:srgbClr val="565A5C"/>
                </a:solidFill>
              </a:defRPr>
            </a:lvl4pPr>
            <a:lvl5pPr>
              <a:defRPr sz="1100">
                <a:solidFill>
                  <a:srgbClr val="565A5C"/>
                </a:solidFill>
              </a:defRPr>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Content Placeholder 3"/>
          <p:cNvSpPr>
            <a:spLocks noGrp="1"/>
          </p:cNvSpPr>
          <p:nvPr>
            <p:ph sz="half" idx="2"/>
          </p:nvPr>
        </p:nvSpPr>
        <p:spPr>
          <a:xfrm>
            <a:off x="4737100" y="1603375"/>
            <a:ext cx="4038599" cy="4572000"/>
          </a:xfrm>
        </p:spPr>
        <p:txBody>
          <a:bodyPr/>
          <a:lstStyle>
            <a:lvl1pPr>
              <a:defRPr sz="2000">
                <a:solidFill>
                  <a:srgbClr val="565A5C"/>
                </a:solidFill>
              </a:defRPr>
            </a:lvl1pPr>
            <a:lvl2pPr>
              <a:buClr>
                <a:srgbClr val="565A5C"/>
              </a:buClr>
              <a:defRPr sz="1800">
                <a:solidFill>
                  <a:srgbClr val="565A5C"/>
                </a:solidFill>
              </a:defRPr>
            </a:lvl2pPr>
            <a:lvl3pPr>
              <a:defRPr sz="1400">
                <a:solidFill>
                  <a:srgbClr val="565A5C"/>
                </a:solidFill>
              </a:defRPr>
            </a:lvl3pPr>
            <a:lvl4pPr>
              <a:defRPr sz="1200">
                <a:solidFill>
                  <a:srgbClr val="565A5C"/>
                </a:solidFill>
              </a:defRPr>
            </a:lvl4pPr>
            <a:lvl5pPr>
              <a:defRPr sz="1100">
                <a:solidFill>
                  <a:srgbClr val="565A5C"/>
                </a:solidFill>
              </a:defRPr>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5" name="Date Placeholder 4"/>
          <p:cNvSpPr>
            <a:spLocks noGrp="1"/>
          </p:cNvSpPr>
          <p:nvPr>
            <p:ph type="dt" sz="half" idx="10"/>
          </p:nvPr>
        </p:nvSpPr>
        <p:spPr/>
        <p:txBody>
          <a:bodyPr/>
          <a:lstStyle/>
          <a:p>
            <a:fld id="{450DE289-A4F0-40A7-A7BE-B41F44165338}" type="datetime1">
              <a:rPr lang="en-GB" smtClean="0">
                <a:solidFill>
                  <a:srgbClr val="565A5C"/>
                </a:solidFill>
              </a:rPr>
              <a:pPr/>
              <a:t>26/02/2018</a:t>
            </a:fld>
            <a:endParaRPr lang="en-GB" dirty="0">
              <a:solidFill>
                <a:srgbClr val="565A5C"/>
              </a:solidFill>
            </a:endParaRPr>
          </a:p>
        </p:txBody>
      </p:sp>
      <p:sp>
        <p:nvSpPr>
          <p:cNvPr id="7" name="Slide Number Placeholder 6"/>
          <p:cNvSpPr>
            <a:spLocks noGrp="1"/>
          </p:cNvSpPr>
          <p:nvPr>
            <p:ph type="sldNum" sz="quarter" idx="12"/>
          </p:nvPr>
        </p:nvSpPr>
        <p:spPr/>
        <p:txBody>
          <a:bodyPr/>
          <a:lstStyle/>
          <a:p>
            <a:fld id="{D34DACC3-9742-4940-92E6-4CAB853A3218}" type="slidenum">
              <a:rPr lang="en-GB" smtClean="0">
                <a:solidFill>
                  <a:srgbClr val="565A5C"/>
                </a:solidFill>
              </a:rPr>
              <a:pPr/>
              <a:t>‹#›</a:t>
            </a:fld>
            <a:endParaRPr lang="en-GB" dirty="0">
              <a:solidFill>
                <a:srgbClr val="565A5C"/>
              </a:solidFill>
            </a:endParaRPr>
          </a:p>
        </p:txBody>
      </p:sp>
      <p:sp>
        <p:nvSpPr>
          <p:cNvPr id="6" name="Title 5"/>
          <p:cNvSpPr>
            <a:spLocks noGrp="1"/>
          </p:cNvSpPr>
          <p:nvPr>
            <p:ph type="title"/>
          </p:nvPr>
        </p:nvSpPr>
        <p:spPr/>
        <p:txBody>
          <a:bodyPr/>
          <a:lstStyle/>
          <a:p>
            <a:r>
              <a:rPr lang="en-US" noProof="0" smtClean="0"/>
              <a:t>Click to edit Master title style</a:t>
            </a:r>
            <a:endParaRPr lang="en-GB" noProof="0" dirty="0"/>
          </a:p>
        </p:txBody>
      </p:sp>
      <p:sp>
        <p:nvSpPr>
          <p:cNvPr id="2" name="Footer Placeholder 1"/>
          <p:cNvSpPr>
            <a:spLocks noGrp="1"/>
          </p:cNvSpPr>
          <p:nvPr>
            <p:ph type="ftr" sz="quarter" idx="15"/>
          </p:nvPr>
        </p:nvSpPr>
        <p:spPr/>
        <p:txBody>
          <a:bodyPr/>
          <a:lstStyle/>
          <a:p>
            <a:r>
              <a:rPr lang="en-GB" smtClean="0">
                <a:solidFill>
                  <a:srgbClr val="565A5C"/>
                </a:solidFill>
              </a:rPr>
              <a:t>Footer or alternate date</a:t>
            </a:r>
            <a:endParaRPr lang="en-GB">
              <a:solidFill>
                <a:srgbClr val="565A5C"/>
              </a:solidFill>
            </a:endParaRPr>
          </a:p>
        </p:txBody>
      </p:sp>
    </p:spTree>
    <p:extLst>
      <p:ext uri="{BB962C8B-B14F-4D97-AF65-F5344CB8AC3E}">
        <p14:creationId xmlns:p14="http://schemas.microsoft.com/office/powerpoint/2010/main" val="1963441426"/>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ntent + Subhea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6713" y="1603375"/>
            <a:ext cx="4040187" cy="4572000"/>
          </a:xfrm>
        </p:spPr>
        <p:txBody>
          <a:bodyPr/>
          <a:lstStyle>
            <a:lvl1pPr>
              <a:defRPr sz="2000">
                <a:solidFill>
                  <a:srgbClr val="565A5C"/>
                </a:solidFill>
              </a:defRPr>
            </a:lvl1pPr>
            <a:lvl2pPr>
              <a:buClr>
                <a:srgbClr val="565A5C"/>
              </a:buClr>
              <a:defRPr sz="1800">
                <a:solidFill>
                  <a:srgbClr val="565A5C"/>
                </a:solidFill>
              </a:defRPr>
            </a:lvl2pPr>
            <a:lvl3pPr>
              <a:defRPr sz="1400">
                <a:solidFill>
                  <a:srgbClr val="565A5C"/>
                </a:solidFill>
              </a:defRPr>
            </a:lvl3pPr>
            <a:lvl4pPr>
              <a:defRPr sz="1200">
                <a:solidFill>
                  <a:srgbClr val="565A5C"/>
                </a:solidFill>
              </a:defRPr>
            </a:lvl4pPr>
            <a:lvl5pPr>
              <a:defRPr sz="1100">
                <a:solidFill>
                  <a:srgbClr val="565A5C"/>
                </a:solidFill>
              </a:defRPr>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Content Placeholder 3"/>
          <p:cNvSpPr>
            <a:spLocks noGrp="1"/>
          </p:cNvSpPr>
          <p:nvPr>
            <p:ph sz="half" idx="2"/>
          </p:nvPr>
        </p:nvSpPr>
        <p:spPr>
          <a:xfrm>
            <a:off x="4737100" y="1603375"/>
            <a:ext cx="4038599" cy="4572000"/>
          </a:xfrm>
        </p:spPr>
        <p:txBody>
          <a:bodyPr/>
          <a:lstStyle>
            <a:lvl1pPr>
              <a:defRPr sz="2000">
                <a:solidFill>
                  <a:srgbClr val="565A5C"/>
                </a:solidFill>
              </a:defRPr>
            </a:lvl1pPr>
            <a:lvl2pPr>
              <a:buClr>
                <a:srgbClr val="565A5C"/>
              </a:buClr>
              <a:defRPr sz="1800">
                <a:solidFill>
                  <a:srgbClr val="565A5C"/>
                </a:solidFill>
              </a:defRPr>
            </a:lvl2pPr>
            <a:lvl3pPr>
              <a:defRPr sz="1400">
                <a:solidFill>
                  <a:srgbClr val="565A5C"/>
                </a:solidFill>
              </a:defRPr>
            </a:lvl3pPr>
            <a:lvl4pPr>
              <a:defRPr sz="1200">
                <a:solidFill>
                  <a:srgbClr val="565A5C"/>
                </a:solidFill>
              </a:defRPr>
            </a:lvl4pPr>
            <a:lvl5pPr>
              <a:defRPr sz="1100">
                <a:solidFill>
                  <a:srgbClr val="565A5C"/>
                </a:solidFill>
              </a:defRPr>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5" name="Date Placeholder 4"/>
          <p:cNvSpPr>
            <a:spLocks noGrp="1"/>
          </p:cNvSpPr>
          <p:nvPr>
            <p:ph type="dt" sz="half" idx="10"/>
          </p:nvPr>
        </p:nvSpPr>
        <p:spPr/>
        <p:txBody>
          <a:bodyPr/>
          <a:lstStyle/>
          <a:p>
            <a:fld id="{E0DAD945-E1B6-4EC8-9BCF-A62CF0BC65DF}" type="datetime1">
              <a:rPr lang="en-GB" smtClean="0">
                <a:solidFill>
                  <a:srgbClr val="565A5C"/>
                </a:solidFill>
              </a:rPr>
              <a:pPr/>
              <a:t>26/02/2018</a:t>
            </a:fld>
            <a:endParaRPr lang="en-GB" dirty="0">
              <a:solidFill>
                <a:srgbClr val="565A5C"/>
              </a:solidFill>
            </a:endParaRPr>
          </a:p>
        </p:txBody>
      </p:sp>
      <p:sp>
        <p:nvSpPr>
          <p:cNvPr id="7" name="Slide Number Placeholder 6"/>
          <p:cNvSpPr>
            <a:spLocks noGrp="1"/>
          </p:cNvSpPr>
          <p:nvPr>
            <p:ph type="sldNum" sz="quarter" idx="12"/>
          </p:nvPr>
        </p:nvSpPr>
        <p:spPr/>
        <p:txBody>
          <a:bodyPr/>
          <a:lstStyle/>
          <a:p>
            <a:fld id="{D34DACC3-9742-4940-92E6-4CAB853A3218}" type="slidenum">
              <a:rPr lang="en-GB" smtClean="0">
                <a:solidFill>
                  <a:srgbClr val="565A5C"/>
                </a:solidFill>
              </a:rPr>
              <a:pPr/>
              <a:t>‹#›</a:t>
            </a:fld>
            <a:endParaRPr lang="en-GB" dirty="0">
              <a:solidFill>
                <a:srgbClr val="565A5C"/>
              </a:solidFill>
            </a:endParaRPr>
          </a:p>
        </p:txBody>
      </p:sp>
      <p:sp>
        <p:nvSpPr>
          <p:cNvPr id="6" name="Title 5"/>
          <p:cNvSpPr>
            <a:spLocks noGrp="1"/>
          </p:cNvSpPr>
          <p:nvPr>
            <p:ph type="title"/>
          </p:nvPr>
        </p:nvSpPr>
        <p:spPr/>
        <p:txBody>
          <a:bodyPr/>
          <a:lstStyle/>
          <a:p>
            <a:r>
              <a:rPr lang="en-US" noProof="0" smtClean="0"/>
              <a:t>Click to edit Master title style</a:t>
            </a:r>
            <a:endParaRPr lang="en-GB" noProof="0" dirty="0"/>
          </a:p>
        </p:txBody>
      </p:sp>
      <p:sp>
        <p:nvSpPr>
          <p:cNvPr id="2" name="Footer Placeholder 1"/>
          <p:cNvSpPr>
            <a:spLocks noGrp="1"/>
          </p:cNvSpPr>
          <p:nvPr>
            <p:ph type="ftr" sz="quarter" idx="15"/>
          </p:nvPr>
        </p:nvSpPr>
        <p:spPr/>
        <p:txBody>
          <a:bodyPr/>
          <a:lstStyle/>
          <a:p>
            <a:r>
              <a:rPr lang="en-GB" smtClean="0">
                <a:solidFill>
                  <a:srgbClr val="565A5C"/>
                </a:solidFill>
              </a:rPr>
              <a:t>Footer or alternate date</a:t>
            </a:r>
            <a:endParaRPr lang="en-GB">
              <a:solidFill>
                <a:srgbClr val="565A5C"/>
              </a:solidFill>
            </a:endParaRPr>
          </a:p>
        </p:txBody>
      </p:sp>
      <p:sp>
        <p:nvSpPr>
          <p:cNvPr id="9" name="Subtitle Placeholder 6"/>
          <p:cNvSpPr>
            <a:spLocks noGrp="1"/>
          </p:cNvSpPr>
          <p:nvPr>
            <p:ph type="body" sz="quarter" idx="24" hasCustomPrompt="1"/>
          </p:nvPr>
        </p:nvSpPr>
        <p:spPr>
          <a:xfrm>
            <a:off x="366713" y="790575"/>
            <a:ext cx="8408987" cy="396000"/>
          </a:xfrm>
        </p:spPr>
        <p:txBody>
          <a:bodyPr/>
          <a:lstStyle>
            <a:lvl1pPr marL="0" indent="0">
              <a:lnSpc>
                <a:spcPct val="95000"/>
              </a:lnSpc>
              <a:buNone/>
              <a:defRPr sz="2600">
                <a:solidFill>
                  <a:schemeClr val="accent2"/>
                </a:solidFill>
              </a:defRPr>
            </a:lvl1pPr>
          </a:lstStyle>
          <a:p>
            <a:pPr lvl="0"/>
            <a:r>
              <a:rPr lang="en-GB" noProof="0" dirty="0" smtClean="0"/>
              <a:t>Click to add subtitle</a:t>
            </a:r>
          </a:p>
        </p:txBody>
      </p:sp>
    </p:spTree>
    <p:extLst>
      <p:ext uri="{BB962C8B-B14F-4D97-AF65-F5344CB8AC3E}">
        <p14:creationId xmlns:p14="http://schemas.microsoft.com/office/powerpoint/2010/main" val="3969707705"/>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735255-7158-4FA2-A23E-34027185BF1A}" type="datetime1">
              <a:rPr lang="en-GB" smtClean="0">
                <a:solidFill>
                  <a:srgbClr val="565A5C"/>
                </a:solidFill>
              </a:rPr>
              <a:pPr/>
              <a:t>26/02/2018</a:t>
            </a:fld>
            <a:endParaRPr lang="en-GB" dirty="0">
              <a:solidFill>
                <a:srgbClr val="565A5C"/>
              </a:solidFill>
            </a:endParaRPr>
          </a:p>
        </p:txBody>
      </p:sp>
      <p:sp>
        <p:nvSpPr>
          <p:cNvPr id="5" name="Slide Number Placeholder 4"/>
          <p:cNvSpPr>
            <a:spLocks noGrp="1"/>
          </p:cNvSpPr>
          <p:nvPr>
            <p:ph type="sldNum" sz="quarter" idx="12"/>
          </p:nvPr>
        </p:nvSpPr>
        <p:spPr/>
        <p:txBody>
          <a:bodyPr/>
          <a:lstStyle/>
          <a:p>
            <a:fld id="{D34DACC3-9742-4940-92E6-4CAB853A3218}" type="slidenum">
              <a:rPr lang="en-GB" smtClean="0">
                <a:solidFill>
                  <a:srgbClr val="565A5C"/>
                </a:solidFill>
              </a:rPr>
              <a:pPr/>
              <a:t>‹#›</a:t>
            </a:fld>
            <a:endParaRPr lang="en-GB" dirty="0">
              <a:solidFill>
                <a:srgbClr val="565A5C"/>
              </a:solidFill>
            </a:endParaRPr>
          </a:p>
        </p:txBody>
      </p:sp>
      <p:sp>
        <p:nvSpPr>
          <p:cNvPr id="4" name="Title 3"/>
          <p:cNvSpPr>
            <a:spLocks noGrp="1"/>
          </p:cNvSpPr>
          <p:nvPr>
            <p:ph type="title"/>
          </p:nvPr>
        </p:nvSpPr>
        <p:spPr/>
        <p:txBody>
          <a:bodyPr/>
          <a:lstStyle/>
          <a:p>
            <a:r>
              <a:rPr lang="en-US" noProof="0" smtClean="0"/>
              <a:t>Click to edit Master title style</a:t>
            </a:r>
            <a:endParaRPr lang="en-GB" noProof="0" dirty="0"/>
          </a:p>
        </p:txBody>
      </p:sp>
      <p:sp>
        <p:nvSpPr>
          <p:cNvPr id="2" name="Footer Placeholder 1"/>
          <p:cNvSpPr>
            <a:spLocks noGrp="1"/>
          </p:cNvSpPr>
          <p:nvPr>
            <p:ph type="ftr" sz="quarter" idx="15"/>
          </p:nvPr>
        </p:nvSpPr>
        <p:spPr/>
        <p:txBody>
          <a:bodyPr/>
          <a:lstStyle/>
          <a:p>
            <a:r>
              <a:rPr lang="en-GB" smtClean="0">
                <a:solidFill>
                  <a:srgbClr val="565A5C"/>
                </a:solidFill>
              </a:rPr>
              <a:t>Footer or alternate date</a:t>
            </a:r>
            <a:endParaRPr lang="en-GB">
              <a:solidFill>
                <a:srgbClr val="565A5C"/>
              </a:solidFill>
            </a:endParaRPr>
          </a:p>
        </p:txBody>
      </p:sp>
    </p:spTree>
    <p:extLst>
      <p:ext uri="{BB962C8B-B14F-4D97-AF65-F5344CB8AC3E}">
        <p14:creationId xmlns:p14="http://schemas.microsoft.com/office/powerpoint/2010/main" val="4282579539"/>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 Subhea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EE2F58F-27F9-44FD-A2AC-B486A86705DC}" type="datetime1">
              <a:rPr lang="en-GB" smtClean="0">
                <a:solidFill>
                  <a:srgbClr val="565A5C"/>
                </a:solidFill>
              </a:rPr>
              <a:pPr/>
              <a:t>26/02/2018</a:t>
            </a:fld>
            <a:endParaRPr lang="en-GB" dirty="0">
              <a:solidFill>
                <a:srgbClr val="565A5C"/>
              </a:solidFill>
            </a:endParaRPr>
          </a:p>
        </p:txBody>
      </p:sp>
      <p:sp>
        <p:nvSpPr>
          <p:cNvPr id="5" name="Slide Number Placeholder 4"/>
          <p:cNvSpPr>
            <a:spLocks noGrp="1"/>
          </p:cNvSpPr>
          <p:nvPr>
            <p:ph type="sldNum" sz="quarter" idx="12"/>
          </p:nvPr>
        </p:nvSpPr>
        <p:spPr/>
        <p:txBody>
          <a:bodyPr/>
          <a:lstStyle/>
          <a:p>
            <a:fld id="{D34DACC3-9742-4940-92E6-4CAB853A3218}" type="slidenum">
              <a:rPr lang="en-GB" smtClean="0">
                <a:solidFill>
                  <a:srgbClr val="565A5C"/>
                </a:solidFill>
              </a:rPr>
              <a:pPr/>
              <a:t>‹#›</a:t>
            </a:fld>
            <a:endParaRPr lang="en-GB" dirty="0">
              <a:solidFill>
                <a:srgbClr val="565A5C"/>
              </a:solidFill>
            </a:endParaRPr>
          </a:p>
        </p:txBody>
      </p:sp>
      <p:sp>
        <p:nvSpPr>
          <p:cNvPr id="4" name="Title 3"/>
          <p:cNvSpPr>
            <a:spLocks noGrp="1"/>
          </p:cNvSpPr>
          <p:nvPr>
            <p:ph type="title"/>
          </p:nvPr>
        </p:nvSpPr>
        <p:spPr/>
        <p:txBody>
          <a:bodyPr/>
          <a:lstStyle/>
          <a:p>
            <a:r>
              <a:rPr lang="en-US" noProof="0" smtClean="0"/>
              <a:t>Click to edit Master title style</a:t>
            </a:r>
            <a:endParaRPr lang="en-GB" noProof="0" dirty="0"/>
          </a:p>
        </p:txBody>
      </p:sp>
      <p:sp>
        <p:nvSpPr>
          <p:cNvPr id="2" name="Footer Placeholder 1"/>
          <p:cNvSpPr>
            <a:spLocks noGrp="1"/>
          </p:cNvSpPr>
          <p:nvPr>
            <p:ph type="ftr" sz="quarter" idx="15"/>
          </p:nvPr>
        </p:nvSpPr>
        <p:spPr/>
        <p:txBody>
          <a:bodyPr/>
          <a:lstStyle/>
          <a:p>
            <a:r>
              <a:rPr lang="en-GB" smtClean="0">
                <a:solidFill>
                  <a:srgbClr val="565A5C"/>
                </a:solidFill>
              </a:rPr>
              <a:t>Footer or alternate date</a:t>
            </a:r>
            <a:endParaRPr lang="en-GB">
              <a:solidFill>
                <a:srgbClr val="565A5C"/>
              </a:solidFill>
            </a:endParaRPr>
          </a:p>
        </p:txBody>
      </p:sp>
      <p:sp>
        <p:nvSpPr>
          <p:cNvPr id="7" name="Subtitle Placeholder 6"/>
          <p:cNvSpPr>
            <a:spLocks noGrp="1"/>
          </p:cNvSpPr>
          <p:nvPr>
            <p:ph type="body" sz="quarter" idx="24" hasCustomPrompt="1"/>
          </p:nvPr>
        </p:nvSpPr>
        <p:spPr>
          <a:xfrm>
            <a:off x="366713" y="790575"/>
            <a:ext cx="8408987" cy="396000"/>
          </a:xfrm>
        </p:spPr>
        <p:txBody>
          <a:bodyPr/>
          <a:lstStyle>
            <a:lvl1pPr marL="0" indent="0">
              <a:lnSpc>
                <a:spcPct val="95000"/>
              </a:lnSpc>
              <a:buNone/>
              <a:defRPr sz="2600">
                <a:solidFill>
                  <a:schemeClr val="accent2"/>
                </a:solidFill>
              </a:defRPr>
            </a:lvl1pPr>
          </a:lstStyle>
          <a:p>
            <a:pPr lvl="0"/>
            <a:r>
              <a:rPr lang="en-GB" noProof="0" dirty="0" smtClean="0"/>
              <a:t>Click to add subtitle</a:t>
            </a:r>
          </a:p>
        </p:txBody>
      </p:sp>
    </p:spTree>
    <p:extLst>
      <p:ext uri="{BB962C8B-B14F-4D97-AF65-F5344CB8AC3E}">
        <p14:creationId xmlns:p14="http://schemas.microsoft.com/office/powerpoint/2010/main" val="764683487"/>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4952D5-E77C-4673-AB0E-A92DAD70891E}" type="datetime1">
              <a:rPr lang="en-GB" smtClean="0">
                <a:solidFill>
                  <a:srgbClr val="565A5C"/>
                </a:solidFill>
              </a:rPr>
              <a:pPr/>
              <a:t>26/02/2018</a:t>
            </a:fld>
            <a:endParaRPr lang="en-GB" dirty="0">
              <a:solidFill>
                <a:srgbClr val="565A5C"/>
              </a:solidFill>
            </a:endParaRPr>
          </a:p>
        </p:txBody>
      </p:sp>
      <p:sp>
        <p:nvSpPr>
          <p:cNvPr id="4" name="Slide Number Placeholder 3"/>
          <p:cNvSpPr>
            <a:spLocks noGrp="1"/>
          </p:cNvSpPr>
          <p:nvPr>
            <p:ph type="sldNum" sz="quarter" idx="12"/>
          </p:nvPr>
        </p:nvSpPr>
        <p:spPr/>
        <p:txBody>
          <a:bodyPr/>
          <a:lstStyle/>
          <a:p>
            <a:fld id="{D34DACC3-9742-4940-92E6-4CAB853A3218}" type="slidenum">
              <a:rPr lang="en-GB" smtClean="0">
                <a:solidFill>
                  <a:srgbClr val="565A5C"/>
                </a:solidFill>
              </a:rPr>
              <a:pPr/>
              <a:t>‹#›</a:t>
            </a:fld>
            <a:endParaRPr lang="en-GB" dirty="0">
              <a:solidFill>
                <a:srgbClr val="565A5C"/>
              </a:solidFill>
            </a:endParaRPr>
          </a:p>
        </p:txBody>
      </p:sp>
      <p:sp>
        <p:nvSpPr>
          <p:cNvPr id="3" name="Footer Placeholder 2"/>
          <p:cNvSpPr>
            <a:spLocks noGrp="1"/>
          </p:cNvSpPr>
          <p:nvPr>
            <p:ph type="ftr" sz="quarter" idx="13"/>
          </p:nvPr>
        </p:nvSpPr>
        <p:spPr/>
        <p:txBody>
          <a:bodyPr/>
          <a:lstStyle/>
          <a:p>
            <a:r>
              <a:rPr lang="en-GB" smtClean="0">
                <a:solidFill>
                  <a:srgbClr val="565A5C"/>
                </a:solidFill>
              </a:rPr>
              <a:t>Footer or alternate date</a:t>
            </a:r>
            <a:endParaRPr lang="en-GB">
              <a:solidFill>
                <a:srgbClr val="565A5C"/>
              </a:solidFill>
            </a:endParaRPr>
          </a:p>
        </p:txBody>
      </p:sp>
    </p:spTree>
    <p:extLst>
      <p:ext uri="{BB962C8B-B14F-4D97-AF65-F5344CB8AC3E}">
        <p14:creationId xmlns:p14="http://schemas.microsoft.com/office/powerpoint/2010/main" val="3096373759"/>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eam Bi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083A46F-EFBF-4E52-9D0D-0AAEC154A44F}" type="datetime1">
              <a:rPr lang="en-GB" smtClean="0">
                <a:solidFill>
                  <a:srgbClr val="565A5C"/>
                </a:solidFill>
              </a:rPr>
              <a:pPr/>
              <a:t>26/02/2018</a:t>
            </a:fld>
            <a:endParaRPr lang="en-GB" dirty="0">
              <a:solidFill>
                <a:srgbClr val="565A5C"/>
              </a:solidFill>
            </a:endParaRPr>
          </a:p>
        </p:txBody>
      </p:sp>
      <p:sp>
        <p:nvSpPr>
          <p:cNvPr id="6" name="Slide Number Placeholder 5"/>
          <p:cNvSpPr>
            <a:spLocks noGrp="1"/>
          </p:cNvSpPr>
          <p:nvPr>
            <p:ph type="sldNum" sz="quarter" idx="12"/>
          </p:nvPr>
        </p:nvSpPr>
        <p:spPr/>
        <p:txBody>
          <a:bodyPr/>
          <a:lstStyle/>
          <a:p>
            <a:fld id="{D34DACC3-9742-4940-92E6-4CAB853A3218}" type="slidenum">
              <a:rPr lang="en-GB" smtClean="0">
                <a:solidFill>
                  <a:srgbClr val="565A5C"/>
                </a:solidFill>
              </a:rPr>
              <a:pPr/>
              <a:t>‹#›</a:t>
            </a:fld>
            <a:endParaRPr lang="en-GB" dirty="0">
              <a:solidFill>
                <a:srgbClr val="565A5C"/>
              </a:solidFill>
            </a:endParaRPr>
          </a:p>
        </p:txBody>
      </p:sp>
      <p:sp>
        <p:nvSpPr>
          <p:cNvPr id="14" name="Text Placeholder 13"/>
          <p:cNvSpPr>
            <a:spLocks noGrp="1"/>
          </p:cNvSpPr>
          <p:nvPr>
            <p:ph type="body" sz="quarter" idx="14"/>
          </p:nvPr>
        </p:nvSpPr>
        <p:spPr>
          <a:xfrm>
            <a:off x="1490889" y="1568454"/>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marL="0" indent="0">
              <a:spcBef>
                <a:spcPts val="1200"/>
              </a:spcBef>
              <a:buNone/>
              <a:defRPr sz="1000"/>
            </a:lvl4pPr>
            <a:lvl5pPr marL="0" indent="0">
              <a:buNone/>
              <a:defRPr sz="9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6" name="Text Placeholder 15"/>
          <p:cNvSpPr>
            <a:spLocks noGrp="1"/>
          </p:cNvSpPr>
          <p:nvPr>
            <p:ph type="body" sz="quarter" idx="15"/>
          </p:nvPr>
        </p:nvSpPr>
        <p:spPr>
          <a:xfrm>
            <a:off x="1490889" y="2833435"/>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100"/>
            </a:lvl4pPr>
            <a:lvl5pPr>
              <a:buNone/>
              <a:defRPr sz="11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8" name="Text Placeholder 17"/>
          <p:cNvSpPr>
            <a:spLocks noGrp="1"/>
          </p:cNvSpPr>
          <p:nvPr>
            <p:ph type="body" sz="quarter" idx="16"/>
          </p:nvPr>
        </p:nvSpPr>
        <p:spPr>
          <a:xfrm>
            <a:off x="5842655" y="4139444"/>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100"/>
            </a:lvl4pPr>
            <a:lvl5pPr>
              <a:buNone/>
              <a:defRPr sz="11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0" name="Text Placeholder 19"/>
          <p:cNvSpPr>
            <a:spLocks noGrp="1"/>
          </p:cNvSpPr>
          <p:nvPr>
            <p:ph type="body" sz="quarter" idx="17"/>
          </p:nvPr>
        </p:nvSpPr>
        <p:spPr>
          <a:xfrm>
            <a:off x="5842655" y="1568454"/>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100"/>
            </a:lvl4pPr>
            <a:lvl5pPr>
              <a:buNone/>
              <a:defRPr sz="11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2" name="Text Placeholder 21"/>
          <p:cNvSpPr>
            <a:spLocks noGrp="1"/>
          </p:cNvSpPr>
          <p:nvPr>
            <p:ph type="body" sz="quarter" idx="18"/>
          </p:nvPr>
        </p:nvSpPr>
        <p:spPr>
          <a:xfrm>
            <a:off x="5842655" y="2833435"/>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marL="0" indent="0">
              <a:buNone/>
              <a:defRPr sz="1100"/>
            </a:lvl4pPr>
            <a:lvl5pPr>
              <a:buNone/>
              <a:defRPr sz="11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Picture Placeholder 25"/>
          <p:cNvSpPr>
            <a:spLocks noGrp="1"/>
          </p:cNvSpPr>
          <p:nvPr>
            <p:ph type="pic" sz="quarter" idx="20"/>
          </p:nvPr>
        </p:nvSpPr>
        <p:spPr>
          <a:xfrm>
            <a:off x="368300" y="1601788"/>
            <a:ext cx="960120" cy="957262"/>
          </a:xfrm>
          <a:solidFill>
            <a:schemeClr val="bg2"/>
          </a:solidFill>
        </p:spPr>
        <p:txBody>
          <a:bodyPr anchor="ctr" anchorCtr="1"/>
          <a:lstStyle>
            <a:lvl1pPr marL="0" indent="0" algn="ctr">
              <a:buNone/>
              <a:defRPr sz="1100">
                <a:solidFill>
                  <a:schemeClr val="bg2"/>
                </a:solidFill>
              </a:defRPr>
            </a:lvl1pPr>
          </a:lstStyle>
          <a:p>
            <a:r>
              <a:rPr lang="en-US" noProof="0" smtClean="0"/>
              <a:t>Click icon to add picture</a:t>
            </a:r>
            <a:endParaRPr lang="en-GB" noProof="0" dirty="0"/>
          </a:p>
        </p:txBody>
      </p:sp>
      <p:sp>
        <p:nvSpPr>
          <p:cNvPr id="28" name="Picture Placeholder 27"/>
          <p:cNvSpPr>
            <a:spLocks noGrp="1"/>
          </p:cNvSpPr>
          <p:nvPr>
            <p:ph type="pic" sz="quarter" idx="21"/>
          </p:nvPr>
        </p:nvSpPr>
        <p:spPr>
          <a:xfrm>
            <a:off x="368300" y="2869187"/>
            <a:ext cx="960120" cy="960120"/>
          </a:xfrm>
          <a:solidFill>
            <a:schemeClr val="bg2"/>
          </a:solidFill>
        </p:spPr>
        <p:txBody>
          <a:bodyPr anchor="ctr" anchorCtr="1"/>
          <a:lstStyle>
            <a:lvl1pPr marL="0" indent="0">
              <a:buNone/>
              <a:defRPr sz="1100">
                <a:solidFill>
                  <a:schemeClr val="bg2"/>
                </a:solidFill>
              </a:defRPr>
            </a:lvl1pPr>
          </a:lstStyle>
          <a:p>
            <a:r>
              <a:rPr lang="en-US" noProof="0" smtClean="0"/>
              <a:t>Click icon to add picture</a:t>
            </a:r>
            <a:endParaRPr lang="en-GB" noProof="0" dirty="0"/>
          </a:p>
        </p:txBody>
      </p:sp>
      <p:sp>
        <p:nvSpPr>
          <p:cNvPr id="30" name="Picture Placeholder 29"/>
          <p:cNvSpPr>
            <a:spLocks noGrp="1"/>
          </p:cNvSpPr>
          <p:nvPr>
            <p:ph type="pic" sz="quarter" idx="22"/>
          </p:nvPr>
        </p:nvSpPr>
        <p:spPr>
          <a:xfrm>
            <a:off x="368300" y="4139444"/>
            <a:ext cx="960120" cy="960120"/>
          </a:xfrm>
          <a:solidFill>
            <a:schemeClr val="bg2"/>
          </a:solidFill>
        </p:spPr>
        <p:txBody>
          <a:bodyPr anchor="ctr" anchorCtr="1"/>
          <a:lstStyle>
            <a:lvl1pPr marL="0" indent="0">
              <a:buNone/>
              <a:defRPr sz="1100">
                <a:solidFill>
                  <a:schemeClr val="bg2"/>
                </a:solidFill>
              </a:defRPr>
            </a:lvl1pPr>
          </a:lstStyle>
          <a:p>
            <a:r>
              <a:rPr lang="en-US" noProof="0" smtClean="0"/>
              <a:t>Click icon to add picture</a:t>
            </a:r>
            <a:endParaRPr lang="en-GB" noProof="0" dirty="0"/>
          </a:p>
        </p:txBody>
      </p:sp>
      <p:sp>
        <p:nvSpPr>
          <p:cNvPr id="32" name="Picture Placeholder 31"/>
          <p:cNvSpPr>
            <a:spLocks noGrp="1"/>
          </p:cNvSpPr>
          <p:nvPr>
            <p:ph type="pic" sz="quarter" idx="23"/>
          </p:nvPr>
        </p:nvSpPr>
        <p:spPr>
          <a:xfrm>
            <a:off x="4737100" y="1601787"/>
            <a:ext cx="960120" cy="960120"/>
          </a:xfrm>
          <a:solidFill>
            <a:schemeClr val="bg2"/>
          </a:solidFill>
        </p:spPr>
        <p:txBody>
          <a:bodyPr anchor="ctr" anchorCtr="1"/>
          <a:lstStyle>
            <a:lvl1pPr marL="0" indent="0">
              <a:buNone/>
              <a:defRPr sz="1100">
                <a:solidFill>
                  <a:schemeClr val="bg2"/>
                </a:solidFill>
              </a:defRPr>
            </a:lvl1pPr>
          </a:lstStyle>
          <a:p>
            <a:r>
              <a:rPr lang="en-US" noProof="0" smtClean="0"/>
              <a:t>Click icon to add picture</a:t>
            </a:r>
            <a:endParaRPr lang="en-GB" noProof="0" dirty="0"/>
          </a:p>
        </p:txBody>
      </p:sp>
      <p:sp>
        <p:nvSpPr>
          <p:cNvPr id="34" name="Picture Placeholder 33"/>
          <p:cNvSpPr>
            <a:spLocks noGrp="1"/>
          </p:cNvSpPr>
          <p:nvPr>
            <p:ph type="pic" sz="quarter" idx="24"/>
          </p:nvPr>
        </p:nvSpPr>
        <p:spPr>
          <a:xfrm>
            <a:off x="4737100" y="2870616"/>
            <a:ext cx="960120" cy="960120"/>
          </a:xfrm>
          <a:solidFill>
            <a:schemeClr val="bg2"/>
          </a:solidFill>
        </p:spPr>
        <p:txBody>
          <a:bodyPr anchor="ctr" anchorCtr="1"/>
          <a:lstStyle>
            <a:lvl1pPr marL="0" indent="0">
              <a:buNone/>
              <a:defRPr sz="1100">
                <a:solidFill>
                  <a:schemeClr val="bg2"/>
                </a:solidFill>
              </a:defRPr>
            </a:lvl1pPr>
          </a:lstStyle>
          <a:p>
            <a:r>
              <a:rPr lang="en-US" noProof="0" smtClean="0"/>
              <a:t>Click icon to add picture</a:t>
            </a:r>
            <a:endParaRPr lang="en-GB" noProof="0" dirty="0"/>
          </a:p>
        </p:txBody>
      </p:sp>
      <p:sp>
        <p:nvSpPr>
          <p:cNvPr id="36" name="Picture Placeholder 35"/>
          <p:cNvSpPr>
            <a:spLocks noGrp="1"/>
          </p:cNvSpPr>
          <p:nvPr>
            <p:ph type="pic" sz="quarter" idx="25"/>
          </p:nvPr>
        </p:nvSpPr>
        <p:spPr>
          <a:xfrm>
            <a:off x="4737100" y="4139444"/>
            <a:ext cx="960120" cy="960120"/>
          </a:xfrm>
          <a:solidFill>
            <a:schemeClr val="bg2"/>
          </a:solidFill>
        </p:spPr>
        <p:txBody>
          <a:bodyPr anchor="ctr" anchorCtr="1"/>
          <a:lstStyle>
            <a:lvl1pPr marL="0" indent="0">
              <a:buNone/>
              <a:defRPr sz="1100">
                <a:solidFill>
                  <a:schemeClr val="bg2"/>
                </a:solidFill>
              </a:defRPr>
            </a:lvl1pPr>
          </a:lstStyle>
          <a:p>
            <a:r>
              <a:rPr lang="en-US" noProof="0" smtClean="0"/>
              <a:t>Click icon to add picture</a:t>
            </a:r>
            <a:endParaRPr lang="en-GB" noProof="0" dirty="0"/>
          </a:p>
        </p:txBody>
      </p:sp>
      <p:sp>
        <p:nvSpPr>
          <p:cNvPr id="38" name="Text Placeholder 37"/>
          <p:cNvSpPr>
            <a:spLocks noGrp="1"/>
          </p:cNvSpPr>
          <p:nvPr>
            <p:ph type="body" sz="quarter" idx="26"/>
          </p:nvPr>
        </p:nvSpPr>
        <p:spPr>
          <a:xfrm>
            <a:off x="1490889" y="4106110"/>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200"/>
            </a:lvl4pPr>
            <a:lvl5pPr>
              <a:buNone/>
              <a:defRPr sz="12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3" name="Title 2"/>
          <p:cNvSpPr>
            <a:spLocks noGrp="1"/>
          </p:cNvSpPr>
          <p:nvPr>
            <p:ph type="title"/>
          </p:nvPr>
        </p:nvSpPr>
        <p:spPr/>
        <p:txBody>
          <a:bodyPr/>
          <a:lstStyle/>
          <a:p>
            <a:r>
              <a:rPr lang="en-US" noProof="0" smtClean="0"/>
              <a:t>Click to edit Master title style</a:t>
            </a:r>
            <a:endParaRPr lang="en-GB" noProof="0" dirty="0"/>
          </a:p>
        </p:txBody>
      </p:sp>
      <p:sp>
        <p:nvSpPr>
          <p:cNvPr id="2" name="Footer Placeholder 1"/>
          <p:cNvSpPr>
            <a:spLocks noGrp="1"/>
          </p:cNvSpPr>
          <p:nvPr>
            <p:ph type="ftr" sz="quarter" idx="28"/>
          </p:nvPr>
        </p:nvSpPr>
        <p:spPr/>
        <p:txBody>
          <a:bodyPr/>
          <a:lstStyle/>
          <a:p>
            <a:r>
              <a:rPr lang="en-GB" smtClean="0">
                <a:solidFill>
                  <a:srgbClr val="565A5C"/>
                </a:solidFill>
              </a:rPr>
              <a:t>Footer or alternate date</a:t>
            </a:r>
            <a:endParaRPr lang="en-GB">
              <a:solidFill>
                <a:srgbClr val="565A5C"/>
              </a:solidFill>
            </a:endParaRPr>
          </a:p>
        </p:txBody>
      </p:sp>
    </p:spTree>
    <p:extLst>
      <p:ext uri="{BB962C8B-B14F-4D97-AF65-F5344CB8AC3E}">
        <p14:creationId xmlns:p14="http://schemas.microsoft.com/office/powerpoint/2010/main" val="2003637718"/>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ndividual Bi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BE82A51-04F0-4CA5-B41E-3CEB80A2A1CD}" type="datetime1">
              <a:rPr lang="en-GB" smtClean="0">
                <a:solidFill>
                  <a:srgbClr val="565A5C"/>
                </a:solidFill>
              </a:rPr>
              <a:pPr/>
              <a:t>26/02/2018</a:t>
            </a:fld>
            <a:endParaRPr lang="en-GB" dirty="0">
              <a:solidFill>
                <a:srgbClr val="565A5C"/>
              </a:solidFill>
            </a:endParaRPr>
          </a:p>
        </p:txBody>
      </p:sp>
      <p:sp>
        <p:nvSpPr>
          <p:cNvPr id="6" name="Slide Number Placeholder 5"/>
          <p:cNvSpPr>
            <a:spLocks noGrp="1"/>
          </p:cNvSpPr>
          <p:nvPr>
            <p:ph type="sldNum" sz="quarter" idx="12"/>
          </p:nvPr>
        </p:nvSpPr>
        <p:spPr/>
        <p:txBody>
          <a:bodyPr/>
          <a:lstStyle/>
          <a:p>
            <a:fld id="{D34DACC3-9742-4940-92E6-4CAB853A3218}" type="slidenum">
              <a:rPr lang="en-GB" smtClean="0">
                <a:solidFill>
                  <a:srgbClr val="565A5C"/>
                </a:solidFill>
              </a:rPr>
              <a:pPr/>
              <a:t>‹#›</a:t>
            </a:fld>
            <a:endParaRPr lang="en-GB" dirty="0">
              <a:solidFill>
                <a:srgbClr val="565A5C"/>
              </a:solidFill>
            </a:endParaRPr>
          </a:p>
        </p:txBody>
      </p:sp>
      <p:sp>
        <p:nvSpPr>
          <p:cNvPr id="14" name="Text Placeholder 13"/>
          <p:cNvSpPr>
            <a:spLocks noGrp="1"/>
          </p:cNvSpPr>
          <p:nvPr>
            <p:ph type="body" sz="quarter" idx="14"/>
          </p:nvPr>
        </p:nvSpPr>
        <p:spPr>
          <a:xfrm>
            <a:off x="1490888" y="1568454"/>
            <a:ext cx="2916011"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marL="0" indent="0">
              <a:spcBef>
                <a:spcPts val="1200"/>
              </a:spcBef>
              <a:buNone/>
              <a:defRPr sz="1000"/>
            </a:lvl4pPr>
            <a:lvl5pPr marL="0" indent="0">
              <a:buNone/>
              <a:defRPr sz="9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Picture Placeholder 25"/>
          <p:cNvSpPr>
            <a:spLocks noGrp="1"/>
          </p:cNvSpPr>
          <p:nvPr>
            <p:ph type="pic" sz="quarter" idx="20"/>
          </p:nvPr>
        </p:nvSpPr>
        <p:spPr>
          <a:xfrm>
            <a:off x="368300" y="1601788"/>
            <a:ext cx="960120" cy="957262"/>
          </a:xfrm>
          <a:solidFill>
            <a:schemeClr val="bg2"/>
          </a:solidFill>
        </p:spPr>
        <p:txBody>
          <a:bodyPr anchor="ctr" anchorCtr="1"/>
          <a:lstStyle>
            <a:lvl1pPr marL="0" indent="0" algn="ctr">
              <a:buNone/>
              <a:defRPr sz="1100">
                <a:solidFill>
                  <a:schemeClr val="bg2"/>
                </a:solidFill>
              </a:defRPr>
            </a:lvl1pPr>
          </a:lstStyle>
          <a:p>
            <a:r>
              <a:rPr lang="en-US" noProof="0" smtClean="0"/>
              <a:t>Click icon to add picture</a:t>
            </a:r>
            <a:endParaRPr lang="en-GB" noProof="0" dirty="0"/>
          </a:p>
        </p:txBody>
      </p:sp>
      <p:sp>
        <p:nvSpPr>
          <p:cNvPr id="21" name="Text Placeholder 20"/>
          <p:cNvSpPr>
            <a:spLocks noGrp="1"/>
          </p:cNvSpPr>
          <p:nvPr>
            <p:ph type="body" sz="quarter" idx="21"/>
          </p:nvPr>
        </p:nvSpPr>
        <p:spPr>
          <a:xfrm>
            <a:off x="366712" y="2791375"/>
            <a:ext cx="4040187" cy="3383999"/>
          </a:xfrm>
        </p:spPr>
        <p:txBody>
          <a:bodyPr/>
          <a:lstStyle>
            <a:lvl1pPr marL="0" indent="0">
              <a:spcBef>
                <a:spcPts val="1200"/>
              </a:spcBef>
              <a:buNone/>
              <a:defRPr sz="1050" b="0" baseline="0">
                <a:solidFill>
                  <a:srgbClr val="565A5C"/>
                </a:solidFill>
              </a:defRPr>
            </a:lvl1pPr>
            <a:lvl2pPr marL="115200" indent="-115200">
              <a:defRPr sz="1050"/>
            </a:lvl2pPr>
            <a:lvl3pPr marL="230400" indent="-115200">
              <a:spcBef>
                <a:spcPts val="600"/>
              </a:spcBef>
              <a:defRPr sz="1050"/>
            </a:lvl3pPr>
            <a:lvl4pPr marL="345600" indent="-115200">
              <a:spcBef>
                <a:spcPts val="600"/>
              </a:spcBef>
              <a:defRPr sz="1050"/>
            </a:lvl4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24" name="Text Placeholder 23"/>
          <p:cNvSpPr>
            <a:spLocks noGrp="1"/>
          </p:cNvSpPr>
          <p:nvPr>
            <p:ph type="body" sz="quarter" idx="22"/>
          </p:nvPr>
        </p:nvSpPr>
        <p:spPr>
          <a:xfrm>
            <a:off x="4737100" y="2791375"/>
            <a:ext cx="4038600" cy="3384000"/>
          </a:xfrm>
        </p:spPr>
        <p:txBody>
          <a:bodyPr/>
          <a:lstStyle>
            <a:lvl1pPr marL="115888" indent="-115888">
              <a:spcBef>
                <a:spcPts val="600"/>
              </a:spcBef>
              <a:buClr>
                <a:schemeClr val="tx1"/>
              </a:buClr>
              <a:defRPr sz="1050" b="0">
                <a:solidFill>
                  <a:srgbClr val="565A5C"/>
                </a:solidFill>
              </a:defRPr>
            </a:lvl1pPr>
            <a:lvl2pPr marL="230400" indent="-115200">
              <a:spcBef>
                <a:spcPts val="600"/>
              </a:spcBef>
              <a:defRPr sz="1050"/>
            </a:lvl2pPr>
            <a:lvl3pPr marL="345600" indent="-115200">
              <a:spcBef>
                <a:spcPts val="600"/>
              </a:spcBef>
              <a:defRPr sz="1050"/>
            </a:lvl3pPr>
            <a:lvl4pPr marL="460800" indent="-115200">
              <a:spcBef>
                <a:spcPts val="600"/>
              </a:spcBef>
              <a:defRPr sz="1050"/>
            </a:lvl4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3" name="Title 2"/>
          <p:cNvSpPr>
            <a:spLocks noGrp="1"/>
          </p:cNvSpPr>
          <p:nvPr>
            <p:ph type="title"/>
          </p:nvPr>
        </p:nvSpPr>
        <p:spPr/>
        <p:txBody>
          <a:bodyPr/>
          <a:lstStyle/>
          <a:p>
            <a:r>
              <a:rPr lang="en-US" noProof="0" smtClean="0"/>
              <a:t>Click to edit Master title style</a:t>
            </a:r>
            <a:endParaRPr lang="en-GB" noProof="0" dirty="0"/>
          </a:p>
        </p:txBody>
      </p:sp>
      <p:sp>
        <p:nvSpPr>
          <p:cNvPr id="2" name="Footer Placeholder 1"/>
          <p:cNvSpPr>
            <a:spLocks noGrp="1"/>
          </p:cNvSpPr>
          <p:nvPr>
            <p:ph type="ftr" sz="quarter" idx="23"/>
          </p:nvPr>
        </p:nvSpPr>
        <p:spPr/>
        <p:txBody>
          <a:bodyPr/>
          <a:lstStyle/>
          <a:p>
            <a:r>
              <a:rPr lang="en-GB" smtClean="0">
                <a:solidFill>
                  <a:srgbClr val="565A5C"/>
                </a:solidFill>
              </a:rPr>
              <a:t>Footer or alternate date</a:t>
            </a:r>
            <a:endParaRPr lang="en-GB">
              <a:solidFill>
                <a:srgbClr val="565A5C"/>
              </a:solidFill>
            </a:endParaRPr>
          </a:p>
        </p:txBody>
      </p:sp>
    </p:spTree>
    <p:extLst>
      <p:ext uri="{BB962C8B-B14F-4D97-AF65-F5344CB8AC3E}">
        <p14:creationId xmlns:p14="http://schemas.microsoft.com/office/powerpoint/2010/main" val="1298647409"/>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ombstone">
    <p:spTree>
      <p:nvGrpSpPr>
        <p:cNvPr id="1" name=""/>
        <p:cNvGrpSpPr/>
        <p:nvPr/>
      </p:nvGrpSpPr>
      <p:grpSpPr>
        <a:xfrm>
          <a:off x="0" y="0"/>
          <a:ext cx="0" cy="0"/>
          <a:chOff x="0" y="0"/>
          <a:chExt cx="0" cy="0"/>
        </a:xfrm>
      </p:grpSpPr>
      <p:sp>
        <p:nvSpPr>
          <p:cNvPr id="55" name="Picture Placeholder 54"/>
          <p:cNvSpPr>
            <a:spLocks noGrp="1"/>
          </p:cNvSpPr>
          <p:nvPr>
            <p:ph type="pic" sz="quarter" idx="35" hasCustomPrompt="1"/>
          </p:nvPr>
        </p:nvSpPr>
        <p:spPr>
          <a:xfrm>
            <a:off x="7229475" y="1603374"/>
            <a:ext cx="1546225" cy="1368000"/>
          </a:xfrm>
        </p:spPr>
        <p:txBody>
          <a:bodyPr anchor="ctr" anchorCtr="0"/>
          <a:lstStyle>
            <a:lvl1pPr marL="0" marR="0" indent="0" algn="ctr" defTabSz="457200" rtl="0" eaLnBrk="1" fontAlgn="auto" latinLnBrk="0" hangingPunct="1">
              <a:lnSpc>
                <a:spcPct val="100000"/>
              </a:lnSpc>
              <a:spcBef>
                <a:spcPts val="1000"/>
              </a:spcBef>
              <a:spcAft>
                <a:spcPts val="0"/>
              </a:spcAft>
              <a:buClr>
                <a:schemeClr val="accent1"/>
              </a:buClr>
              <a:buSzTx/>
              <a:buFont typeface="Arial"/>
              <a:buNone/>
              <a:tabLst/>
              <a:defRPr sz="1000"/>
            </a:lvl1pPr>
          </a:lstStyle>
          <a:p>
            <a:r>
              <a:rPr lang="en-GB" noProof="0" dirty="0" smtClean="0"/>
              <a:t>Photo 4.3x3.8cm</a:t>
            </a:r>
          </a:p>
        </p:txBody>
      </p:sp>
      <p:sp>
        <p:nvSpPr>
          <p:cNvPr id="56" name="Picture Placeholder 54"/>
          <p:cNvSpPr>
            <a:spLocks noGrp="1"/>
          </p:cNvSpPr>
          <p:nvPr>
            <p:ph type="pic" sz="quarter" idx="36" hasCustomPrompt="1"/>
          </p:nvPr>
        </p:nvSpPr>
        <p:spPr>
          <a:xfrm>
            <a:off x="7229475" y="3125962"/>
            <a:ext cx="1546225" cy="1368000"/>
          </a:xfrm>
        </p:spPr>
        <p:txBody>
          <a:bodyPr anchor="ctr" anchorCtr="0"/>
          <a:lstStyle>
            <a:lvl1pPr marL="0" indent="0" algn="ctr">
              <a:buNone/>
              <a:defRPr sz="1000"/>
            </a:lvl1pPr>
          </a:lstStyle>
          <a:p>
            <a:r>
              <a:rPr lang="en-GB" noProof="0" dirty="0" smtClean="0"/>
              <a:t>Photo 4.3x3.8cm</a:t>
            </a:r>
            <a:endParaRPr lang="en-GB" noProof="0" dirty="0"/>
          </a:p>
        </p:txBody>
      </p:sp>
      <p:sp>
        <p:nvSpPr>
          <p:cNvPr id="57" name="Picture Placeholder 54"/>
          <p:cNvSpPr>
            <a:spLocks noGrp="1"/>
          </p:cNvSpPr>
          <p:nvPr>
            <p:ph type="pic" sz="quarter" idx="37" hasCustomPrompt="1"/>
          </p:nvPr>
        </p:nvSpPr>
        <p:spPr>
          <a:xfrm>
            <a:off x="7229475" y="4648550"/>
            <a:ext cx="1546225" cy="1368000"/>
          </a:xfrm>
        </p:spPr>
        <p:txBody>
          <a:bodyPr anchor="ctr" anchorCtr="0"/>
          <a:lstStyle>
            <a:lvl1pPr marL="0" marR="0" indent="0" algn="ctr" defTabSz="457200" rtl="0" eaLnBrk="1" fontAlgn="auto" latinLnBrk="0" hangingPunct="1">
              <a:lnSpc>
                <a:spcPct val="100000"/>
              </a:lnSpc>
              <a:spcBef>
                <a:spcPts val="1000"/>
              </a:spcBef>
              <a:spcAft>
                <a:spcPts val="0"/>
              </a:spcAft>
              <a:buClr>
                <a:schemeClr val="accent1"/>
              </a:buClr>
              <a:buSzTx/>
              <a:buFont typeface="Arial"/>
              <a:buNone/>
              <a:tabLst/>
              <a:defRPr sz="1000"/>
            </a:lvl1pPr>
          </a:lstStyle>
          <a:p>
            <a:r>
              <a:rPr lang="en-GB" noProof="0" dirty="0" smtClean="0"/>
              <a:t>Photo 4.3x3.8cm</a:t>
            </a:r>
          </a:p>
        </p:txBody>
      </p:sp>
      <p:sp>
        <p:nvSpPr>
          <p:cNvPr id="3" name="Date Placeholder 2"/>
          <p:cNvSpPr>
            <a:spLocks noGrp="1"/>
          </p:cNvSpPr>
          <p:nvPr>
            <p:ph type="dt" sz="half" idx="10"/>
          </p:nvPr>
        </p:nvSpPr>
        <p:spPr/>
        <p:txBody>
          <a:bodyPr/>
          <a:lstStyle/>
          <a:p>
            <a:fld id="{BE248DC2-E677-4221-890A-27A5C21448C0}" type="datetime1">
              <a:rPr lang="en-GB" smtClean="0">
                <a:solidFill>
                  <a:srgbClr val="565A5C"/>
                </a:solidFill>
              </a:rPr>
              <a:pPr/>
              <a:t>26/02/2018</a:t>
            </a:fld>
            <a:endParaRPr lang="en-GB" dirty="0">
              <a:solidFill>
                <a:srgbClr val="565A5C"/>
              </a:solidFill>
            </a:endParaRPr>
          </a:p>
        </p:txBody>
      </p:sp>
      <p:sp>
        <p:nvSpPr>
          <p:cNvPr id="5" name="Slide Number Placeholder 4"/>
          <p:cNvSpPr>
            <a:spLocks noGrp="1"/>
          </p:cNvSpPr>
          <p:nvPr>
            <p:ph type="sldNum" sz="quarter" idx="12"/>
          </p:nvPr>
        </p:nvSpPr>
        <p:spPr/>
        <p:txBody>
          <a:bodyPr/>
          <a:lstStyle/>
          <a:p>
            <a:fld id="{D34DACC3-9742-4940-92E6-4CAB853A3218}" type="slidenum">
              <a:rPr lang="en-GB" smtClean="0">
                <a:solidFill>
                  <a:srgbClr val="565A5C"/>
                </a:solidFill>
              </a:rPr>
              <a:pPr/>
              <a:t>‹#›</a:t>
            </a:fld>
            <a:endParaRPr lang="en-GB" dirty="0">
              <a:solidFill>
                <a:srgbClr val="565A5C"/>
              </a:solidFill>
            </a:endParaRPr>
          </a:p>
        </p:txBody>
      </p:sp>
      <p:sp>
        <p:nvSpPr>
          <p:cNvPr id="4" name="Title 3"/>
          <p:cNvSpPr>
            <a:spLocks noGrp="1"/>
          </p:cNvSpPr>
          <p:nvPr>
            <p:ph type="title"/>
          </p:nvPr>
        </p:nvSpPr>
        <p:spPr/>
        <p:txBody>
          <a:bodyPr/>
          <a:lstStyle/>
          <a:p>
            <a:r>
              <a:rPr lang="en-US" noProof="0" smtClean="0"/>
              <a:t>Click to edit Master title style</a:t>
            </a:r>
            <a:endParaRPr lang="en-GB" noProof="0" dirty="0"/>
          </a:p>
        </p:txBody>
      </p:sp>
      <p:sp>
        <p:nvSpPr>
          <p:cNvPr id="7" name="Text Placeholder 6"/>
          <p:cNvSpPr>
            <a:spLocks noGrp="1"/>
          </p:cNvSpPr>
          <p:nvPr>
            <p:ph type="body" sz="quarter" idx="15"/>
          </p:nvPr>
        </p:nvSpPr>
        <p:spPr>
          <a:xfrm>
            <a:off x="366713" y="1603375"/>
            <a:ext cx="1548000" cy="1656000"/>
          </a:xfrm>
          <a:blipFill>
            <a:blip r:embed="rId2"/>
            <a:stretch>
              <a:fillRect/>
            </a:stretch>
          </a:blipFill>
        </p:spPr>
        <p:txBody>
          <a:bodyPr lIns="72000" tIns="64800" rIns="72000" bIns="72000"/>
          <a:lstStyle>
            <a:lvl1pPr marL="0" indent="0">
              <a:spcBef>
                <a:spcPts val="600"/>
              </a:spcBef>
              <a:buNone/>
              <a:defRPr sz="800" b="1">
                <a:solidFill>
                  <a:schemeClr val="tx2"/>
                </a:solidFill>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Picture Placeholder 8"/>
          <p:cNvSpPr>
            <a:spLocks noGrp="1"/>
          </p:cNvSpPr>
          <p:nvPr>
            <p:ph type="pic" sz="quarter" idx="16" hasCustomPrompt="1"/>
          </p:nvPr>
        </p:nvSpPr>
        <p:spPr>
          <a:xfrm>
            <a:off x="366713" y="3259375"/>
            <a:ext cx="1548000" cy="468000"/>
          </a:xfrm>
        </p:spPr>
        <p:txBody>
          <a:bodyPr anchor="ctr" anchorCtr="0"/>
          <a:lstStyle>
            <a:lvl1pPr marL="0" indent="0" algn="r">
              <a:buNone/>
              <a:defRPr sz="800"/>
            </a:lvl1pPr>
          </a:lstStyle>
          <a:p>
            <a:r>
              <a:rPr lang="en-GB" noProof="0" dirty="0" smtClean="0"/>
              <a:t>[Client logo]</a:t>
            </a:r>
            <a:endParaRPr lang="en-GB" noProof="0" dirty="0"/>
          </a:p>
        </p:txBody>
      </p:sp>
      <p:sp>
        <p:nvSpPr>
          <p:cNvPr id="27" name="Text Placeholder 6"/>
          <p:cNvSpPr>
            <a:spLocks noGrp="1"/>
          </p:cNvSpPr>
          <p:nvPr>
            <p:ph type="body" sz="quarter" idx="17"/>
          </p:nvPr>
        </p:nvSpPr>
        <p:spPr>
          <a:xfrm>
            <a:off x="2081213" y="1603375"/>
            <a:ext cx="1548000" cy="1656000"/>
          </a:xfrm>
          <a:blipFill>
            <a:blip r:embed="rId2"/>
            <a:stretch>
              <a:fillRect/>
            </a:stretch>
          </a:blipFill>
        </p:spPr>
        <p:txBody>
          <a:bodyPr lIns="72000" tIns="64800" rIns="72000" bIns="72000"/>
          <a:lstStyle>
            <a:lvl1pPr marL="0" indent="0">
              <a:spcBef>
                <a:spcPts val="600"/>
              </a:spcBef>
              <a:buNone/>
              <a:defRPr lang="en-US" sz="800" b="1" kern="1200" dirty="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smtClean="0"/>
              <a:t>Click to edit Master text styles</a:t>
            </a:r>
          </a:p>
          <a:p>
            <a:pPr marL="0" lvl="1" indent="0" algn="l" defTabSz="457200" rtl="0" eaLnBrk="1" latinLnBrk="0" hangingPunct="1">
              <a:spcBef>
                <a:spcPts val="600"/>
              </a:spcBef>
              <a:buClr>
                <a:schemeClr val="tx2"/>
              </a:buClr>
              <a:buFont typeface="Arial"/>
              <a:buNone/>
            </a:pPr>
            <a:r>
              <a:rPr lang="en-US" noProof="0" smtClean="0"/>
              <a:t>Second level</a:t>
            </a:r>
          </a:p>
          <a:p>
            <a:pPr marL="0" lvl="2" indent="0" algn="l" defTabSz="457200" rtl="0" eaLnBrk="1" latinLnBrk="0" hangingPunct="1">
              <a:spcBef>
                <a:spcPts val="600"/>
              </a:spcBef>
              <a:buClr>
                <a:schemeClr val="tx2"/>
              </a:buClr>
              <a:buFont typeface="Arial"/>
              <a:buNone/>
            </a:pPr>
            <a:r>
              <a:rPr lang="en-US" noProof="0" smtClean="0"/>
              <a:t>Third level</a:t>
            </a:r>
          </a:p>
          <a:p>
            <a:pPr marL="0" lvl="3" indent="0" algn="l" defTabSz="457200" rtl="0" eaLnBrk="1" latinLnBrk="0" hangingPunct="1">
              <a:spcBef>
                <a:spcPts val="600"/>
              </a:spcBef>
              <a:buClr>
                <a:schemeClr val="tx2"/>
              </a:buClr>
              <a:buFont typeface="Arial"/>
              <a:buNone/>
            </a:pPr>
            <a:r>
              <a:rPr lang="en-US" noProof="0" smtClean="0"/>
              <a:t>Fourth level</a:t>
            </a:r>
          </a:p>
          <a:p>
            <a:pPr marL="0" lvl="4" indent="0" algn="l" defTabSz="457200" rtl="0" eaLnBrk="1" latinLnBrk="0" hangingPunct="1">
              <a:spcBef>
                <a:spcPts val="600"/>
              </a:spcBef>
              <a:buClr>
                <a:schemeClr val="tx2"/>
              </a:buClr>
              <a:buFont typeface="Arial"/>
              <a:buNone/>
            </a:pPr>
            <a:r>
              <a:rPr lang="en-US" noProof="0" smtClean="0"/>
              <a:t>Fifth level</a:t>
            </a:r>
            <a:endParaRPr lang="en-GB" noProof="0" dirty="0"/>
          </a:p>
        </p:txBody>
      </p:sp>
      <p:sp>
        <p:nvSpPr>
          <p:cNvPr id="28" name="Picture Placeholder 8"/>
          <p:cNvSpPr>
            <a:spLocks noGrp="1"/>
          </p:cNvSpPr>
          <p:nvPr>
            <p:ph type="pic" sz="quarter" idx="18" hasCustomPrompt="1"/>
          </p:nvPr>
        </p:nvSpPr>
        <p:spPr>
          <a:xfrm>
            <a:off x="2081213" y="3259375"/>
            <a:ext cx="1548000" cy="468000"/>
          </a:xfrm>
        </p:spPr>
        <p:txBody>
          <a:bodyPr anchor="ctr" anchorCtr="0"/>
          <a:lstStyle>
            <a:lvl1pPr marL="0" indent="0" algn="r">
              <a:buNone/>
              <a:defRPr sz="800"/>
            </a:lvl1pPr>
          </a:lstStyle>
          <a:p>
            <a:r>
              <a:rPr lang="en-GB" noProof="0" dirty="0" smtClean="0"/>
              <a:t>[Client logo]</a:t>
            </a:r>
            <a:endParaRPr lang="en-GB" noProof="0" dirty="0"/>
          </a:p>
        </p:txBody>
      </p:sp>
      <p:sp>
        <p:nvSpPr>
          <p:cNvPr id="29" name="Text Placeholder 6"/>
          <p:cNvSpPr>
            <a:spLocks noGrp="1"/>
          </p:cNvSpPr>
          <p:nvPr>
            <p:ph type="body" sz="quarter" idx="19"/>
          </p:nvPr>
        </p:nvSpPr>
        <p:spPr>
          <a:xfrm>
            <a:off x="366713" y="3892550"/>
            <a:ext cx="1548000" cy="1656000"/>
          </a:xfrm>
          <a:blipFill>
            <a:blip r:embed="rId2"/>
            <a:stretch>
              <a:fillRect/>
            </a:stretch>
          </a:blipFill>
        </p:spPr>
        <p:txBody>
          <a:bodyPr lIns="72000" tIns="64800" rIns="72000" bIns="72000"/>
          <a:lstStyle>
            <a:lvl1pPr marL="0" indent="0">
              <a:spcBef>
                <a:spcPts val="600"/>
              </a:spcBef>
              <a:buNone/>
              <a:defRPr lang="en-US" sz="800" b="1" kern="1200" dirty="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smtClean="0"/>
              <a:t>Click to edit Master text styles</a:t>
            </a:r>
          </a:p>
          <a:p>
            <a:pPr marL="0" lvl="1" indent="0" algn="l" defTabSz="457200" rtl="0" eaLnBrk="1" latinLnBrk="0" hangingPunct="1">
              <a:spcBef>
                <a:spcPts val="600"/>
              </a:spcBef>
              <a:buClr>
                <a:schemeClr val="tx2"/>
              </a:buClr>
              <a:buFont typeface="Arial"/>
              <a:buNone/>
            </a:pPr>
            <a:r>
              <a:rPr lang="en-US" noProof="0" smtClean="0"/>
              <a:t>Second level</a:t>
            </a:r>
          </a:p>
          <a:p>
            <a:pPr marL="0" lvl="2" indent="0" algn="l" defTabSz="457200" rtl="0" eaLnBrk="1" latinLnBrk="0" hangingPunct="1">
              <a:spcBef>
                <a:spcPts val="600"/>
              </a:spcBef>
              <a:buClr>
                <a:schemeClr val="tx2"/>
              </a:buClr>
              <a:buFont typeface="Arial"/>
              <a:buNone/>
            </a:pPr>
            <a:r>
              <a:rPr lang="en-US" noProof="0" smtClean="0"/>
              <a:t>Third level</a:t>
            </a:r>
          </a:p>
          <a:p>
            <a:pPr marL="0" lvl="3" indent="0" algn="l" defTabSz="457200" rtl="0" eaLnBrk="1" latinLnBrk="0" hangingPunct="1">
              <a:spcBef>
                <a:spcPts val="600"/>
              </a:spcBef>
              <a:buClr>
                <a:schemeClr val="tx2"/>
              </a:buClr>
              <a:buFont typeface="Arial"/>
              <a:buNone/>
            </a:pPr>
            <a:r>
              <a:rPr lang="en-US" noProof="0" smtClean="0"/>
              <a:t>Fourth level</a:t>
            </a:r>
          </a:p>
          <a:p>
            <a:pPr marL="0" lvl="4" indent="0" algn="l" defTabSz="457200" rtl="0" eaLnBrk="1" latinLnBrk="0" hangingPunct="1">
              <a:spcBef>
                <a:spcPts val="600"/>
              </a:spcBef>
              <a:buClr>
                <a:schemeClr val="tx2"/>
              </a:buClr>
              <a:buFont typeface="Arial"/>
              <a:buNone/>
            </a:pPr>
            <a:r>
              <a:rPr lang="en-US" noProof="0" smtClean="0"/>
              <a:t>Fifth level</a:t>
            </a:r>
            <a:endParaRPr lang="en-GB" noProof="0" dirty="0"/>
          </a:p>
        </p:txBody>
      </p:sp>
      <p:sp>
        <p:nvSpPr>
          <p:cNvPr id="30" name="Picture Placeholder 8"/>
          <p:cNvSpPr>
            <a:spLocks noGrp="1"/>
          </p:cNvSpPr>
          <p:nvPr>
            <p:ph type="pic" sz="quarter" idx="20" hasCustomPrompt="1"/>
          </p:nvPr>
        </p:nvSpPr>
        <p:spPr>
          <a:xfrm>
            <a:off x="366713" y="5548550"/>
            <a:ext cx="1548000" cy="468000"/>
          </a:xfrm>
        </p:spPr>
        <p:txBody>
          <a:bodyPr anchor="ctr" anchorCtr="0"/>
          <a:lstStyle>
            <a:lvl1pPr marL="0" indent="0" algn="r">
              <a:buNone/>
              <a:defRPr sz="800"/>
            </a:lvl1pPr>
          </a:lstStyle>
          <a:p>
            <a:r>
              <a:rPr lang="en-GB" noProof="0" dirty="0" smtClean="0"/>
              <a:t>[Client logo]</a:t>
            </a:r>
            <a:endParaRPr lang="en-GB" noProof="0" dirty="0"/>
          </a:p>
        </p:txBody>
      </p:sp>
      <p:sp>
        <p:nvSpPr>
          <p:cNvPr id="31" name="Text Placeholder 6"/>
          <p:cNvSpPr>
            <a:spLocks noGrp="1"/>
          </p:cNvSpPr>
          <p:nvPr>
            <p:ph type="body" sz="quarter" idx="21"/>
          </p:nvPr>
        </p:nvSpPr>
        <p:spPr>
          <a:xfrm>
            <a:off x="2081213" y="3892550"/>
            <a:ext cx="1548000" cy="1656000"/>
          </a:xfrm>
          <a:blipFill>
            <a:blip r:embed="rId2"/>
            <a:stretch>
              <a:fillRect/>
            </a:stretch>
          </a:blipFill>
        </p:spPr>
        <p:txBody>
          <a:bodyPr lIns="72000" tIns="64800" rIns="72000" bIns="72000"/>
          <a:lstStyle>
            <a:lvl1pPr marL="0" indent="0">
              <a:spcBef>
                <a:spcPts val="600"/>
              </a:spcBef>
              <a:buNone/>
              <a:defRPr lang="en-US" sz="800" b="1" kern="1200" dirty="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smtClean="0"/>
              <a:t>Click to edit Master text styles</a:t>
            </a:r>
          </a:p>
          <a:p>
            <a:pPr marL="0" lvl="1" indent="0" algn="l" defTabSz="457200" rtl="0" eaLnBrk="1" latinLnBrk="0" hangingPunct="1">
              <a:spcBef>
                <a:spcPts val="600"/>
              </a:spcBef>
              <a:buClr>
                <a:schemeClr val="tx2"/>
              </a:buClr>
              <a:buFont typeface="Arial"/>
              <a:buNone/>
            </a:pPr>
            <a:r>
              <a:rPr lang="en-US" noProof="0" smtClean="0"/>
              <a:t>Second level</a:t>
            </a:r>
          </a:p>
          <a:p>
            <a:pPr marL="0" lvl="2" indent="0" algn="l" defTabSz="457200" rtl="0" eaLnBrk="1" latinLnBrk="0" hangingPunct="1">
              <a:spcBef>
                <a:spcPts val="600"/>
              </a:spcBef>
              <a:buClr>
                <a:schemeClr val="tx2"/>
              </a:buClr>
              <a:buFont typeface="Arial"/>
              <a:buNone/>
            </a:pPr>
            <a:r>
              <a:rPr lang="en-US" noProof="0" smtClean="0"/>
              <a:t>Third level</a:t>
            </a:r>
          </a:p>
          <a:p>
            <a:pPr marL="0" lvl="3" indent="0" algn="l" defTabSz="457200" rtl="0" eaLnBrk="1" latinLnBrk="0" hangingPunct="1">
              <a:spcBef>
                <a:spcPts val="600"/>
              </a:spcBef>
              <a:buClr>
                <a:schemeClr val="tx2"/>
              </a:buClr>
              <a:buFont typeface="Arial"/>
              <a:buNone/>
            </a:pPr>
            <a:r>
              <a:rPr lang="en-US" noProof="0" smtClean="0"/>
              <a:t>Fourth level</a:t>
            </a:r>
          </a:p>
          <a:p>
            <a:pPr marL="0" lvl="4" indent="0" algn="l" defTabSz="457200" rtl="0" eaLnBrk="1" latinLnBrk="0" hangingPunct="1">
              <a:spcBef>
                <a:spcPts val="600"/>
              </a:spcBef>
              <a:buClr>
                <a:schemeClr val="tx2"/>
              </a:buClr>
              <a:buFont typeface="Arial"/>
              <a:buNone/>
            </a:pPr>
            <a:r>
              <a:rPr lang="en-US" noProof="0" smtClean="0"/>
              <a:t>Fifth level</a:t>
            </a:r>
            <a:endParaRPr lang="en-GB" noProof="0" dirty="0"/>
          </a:p>
        </p:txBody>
      </p:sp>
      <p:sp>
        <p:nvSpPr>
          <p:cNvPr id="32" name="Picture Placeholder 8"/>
          <p:cNvSpPr>
            <a:spLocks noGrp="1"/>
          </p:cNvSpPr>
          <p:nvPr>
            <p:ph type="pic" sz="quarter" idx="22" hasCustomPrompt="1"/>
          </p:nvPr>
        </p:nvSpPr>
        <p:spPr>
          <a:xfrm>
            <a:off x="2081213" y="5548550"/>
            <a:ext cx="1548000" cy="468000"/>
          </a:xfrm>
        </p:spPr>
        <p:txBody>
          <a:bodyPr anchor="ctr" anchorCtr="0"/>
          <a:lstStyle>
            <a:lvl1pPr marL="0" indent="0" algn="r">
              <a:buNone/>
              <a:defRPr sz="800"/>
            </a:lvl1pPr>
          </a:lstStyle>
          <a:p>
            <a:r>
              <a:rPr lang="en-GB" noProof="0" dirty="0" smtClean="0"/>
              <a:t>[Client logo]</a:t>
            </a:r>
            <a:endParaRPr lang="en-GB" noProof="0" dirty="0"/>
          </a:p>
        </p:txBody>
      </p:sp>
      <p:sp>
        <p:nvSpPr>
          <p:cNvPr id="34" name="Text Placeholder 6"/>
          <p:cNvSpPr>
            <a:spLocks noGrp="1"/>
          </p:cNvSpPr>
          <p:nvPr>
            <p:ph type="body" sz="quarter" idx="23"/>
          </p:nvPr>
        </p:nvSpPr>
        <p:spPr>
          <a:xfrm>
            <a:off x="3795713" y="1603375"/>
            <a:ext cx="1548000" cy="1656000"/>
          </a:xfrm>
          <a:blipFill>
            <a:blip r:embed="rId2"/>
            <a:stretch>
              <a:fillRect/>
            </a:stretch>
          </a:blipFill>
        </p:spPr>
        <p:txBody>
          <a:bodyPr lIns="72000" tIns="64800" rIns="72000" bIns="72000"/>
          <a:lstStyle>
            <a:lvl1pPr marL="0" indent="0">
              <a:spcBef>
                <a:spcPts val="600"/>
              </a:spcBef>
              <a:buNone/>
              <a:defRPr lang="en-US" sz="800" b="1" kern="1200" dirty="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smtClean="0"/>
              <a:t>Click to edit Master text styles</a:t>
            </a:r>
          </a:p>
          <a:p>
            <a:pPr marL="0" lvl="1" indent="0" algn="l" defTabSz="457200" rtl="0" eaLnBrk="1" latinLnBrk="0" hangingPunct="1">
              <a:spcBef>
                <a:spcPts val="600"/>
              </a:spcBef>
              <a:buClr>
                <a:schemeClr val="tx2"/>
              </a:buClr>
              <a:buFont typeface="Arial"/>
              <a:buNone/>
            </a:pPr>
            <a:r>
              <a:rPr lang="en-US" noProof="0" smtClean="0"/>
              <a:t>Second level</a:t>
            </a:r>
          </a:p>
          <a:p>
            <a:pPr marL="0" lvl="2" indent="0" algn="l" defTabSz="457200" rtl="0" eaLnBrk="1" latinLnBrk="0" hangingPunct="1">
              <a:spcBef>
                <a:spcPts val="600"/>
              </a:spcBef>
              <a:buClr>
                <a:schemeClr val="tx2"/>
              </a:buClr>
              <a:buFont typeface="Arial"/>
              <a:buNone/>
            </a:pPr>
            <a:r>
              <a:rPr lang="en-US" noProof="0" smtClean="0"/>
              <a:t>Third level</a:t>
            </a:r>
          </a:p>
          <a:p>
            <a:pPr marL="0" lvl="3" indent="0" algn="l" defTabSz="457200" rtl="0" eaLnBrk="1" latinLnBrk="0" hangingPunct="1">
              <a:spcBef>
                <a:spcPts val="600"/>
              </a:spcBef>
              <a:buClr>
                <a:schemeClr val="tx2"/>
              </a:buClr>
              <a:buFont typeface="Arial"/>
              <a:buNone/>
            </a:pPr>
            <a:r>
              <a:rPr lang="en-US" noProof="0" smtClean="0"/>
              <a:t>Fourth level</a:t>
            </a:r>
          </a:p>
          <a:p>
            <a:pPr marL="0" lvl="4" indent="0" algn="l" defTabSz="457200" rtl="0" eaLnBrk="1" latinLnBrk="0" hangingPunct="1">
              <a:spcBef>
                <a:spcPts val="600"/>
              </a:spcBef>
              <a:buClr>
                <a:schemeClr val="tx2"/>
              </a:buClr>
              <a:buFont typeface="Arial"/>
              <a:buNone/>
            </a:pPr>
            <a:r>
              <a:rPr lang="en-US" noProof="0" smtClean="0"/>
              <a:t>Fifth level</a:t>
            </a:r>
            <a:endParaRPr lang="en-GB" noProof="0" dirty="0"/>
          </a:p>
        </p:txBody>
      </p:sp>
      <p:sp>
        <p:nvSpPr>
          <p:cNvPr id="35" name="Picture Placeholder 8"/>
          <p:cNvSpPr>
            <a:spLocks noGrp="1"/>
          </p:cNvSpPr>
          <p:nvPr>
            <p:ph type="pic" sz="quarter" idx="24" hasCustomPrompt="1"/>
          </p:nvPr>
        </p:nvSpPr>
        <p:spPr>
          <a:xfrm>
            <a:off x="3795713" y="3259375"/>
            <a:ext cx="1548000" cy="468000"/>
          </a:xfrm>
        </p:spPr>
        <p:txBody>
          <a:bodyPr anchor="ctr" anchorCtr="0"/>
          <a:lstStyle>
            <a:lvl1pPr marL="0" indent="0" algn="r">
              <a:buNone/>
              <a:defRPr sz="800"/>
            </a:lvl1pPr>
          </a:lstStyle>
          <a:p>
            <a:r>
              <a:rPr lang="en-GB" noProof="0" dirty="0" smtClean="0"/>
              <a:t>[Client logo]</a:t>
            </a:r>
            <a:endParaRPr lang="en-GB" noProof="0" dirty="0"/>
          </a:p>
        </p:txBody>
      </p:sp>
      <p:sp>
        <p:nvSpPr>
          <p:cNvPr id="36" name="Text Placeholder 6"/>
          <p:cNvSpPr>
            <a:spLocks noGrp="1"/>
          </p:cNvSpPr>
          <p:nvPr>
            <p:ph type="body" sz="quarter" idx="25"/>
          </p:nvPr>
        </p:nvSpPr>
        <p:spPr>
          <a:xfrm>
            <a:off x="5510213" y="1603375"/>
            <a:ext cx="1548000" cy="1656000"/>
          </a:xfrm>
          <a:blipFill>
            <a:blip r:embed="rId2"/>
            <a:stretch>
              <a:fillRect/>
            </a:stretch>
          </a:blipFill>
        </p:spPr>
        <p:txBody>
          <a:bodyPr lIns="72000" tIns="64800" rIns="72000" bIns="72000"/>
          <a:lstStyle>
            <a:lvl1pPr marL="0" indent="0">
              <a:spcBef>
                <a:spcPts val="600"/>
              </a:spcBef>
              <a:buNone/>
              <a:defRPr lang="en-US" sz="800" b="1" kern="1200" dirty="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smtClean="0"/>
              <a:t>Click to edit Master text styles</a:t>
            </a:r>
          </a:p>
          <a:p>
            <a:pPr marL="0" lvl="1" indent="0" algn="l" defTabSz="457200" rtl="0" eaLnBrk="1" latinLnBrk="0" hangingPunct="1">
              <a:spcBef>
                <a:spcPts val="600"/>
              </a:spcBef>
              <a:buClr>
                <a:schemeClr val="tx2"/>
              </a:buClr>
              <a:buFont typeface="Arial"/>
              <a:buNone/>
            </a:pPr>
            <a:r>
              <a:rPr lang="en-US" noProof="0" smtClean="0"/>
              <a:t>Second level</a:t>
            </a:r>
          </a:p>
          <a:p>
            <a:pPr marL="0" lvl="2" indent="0" algn="l" defTabSz="457200" rtl="0" eaLnBrk="1" latinLnBrk="0" hangingPunct="1">
              <a:spcBef>
                <a:spcPts val="600"/>
              </a:spcBef>
              <a:buClr>
                <a:schemeClr val="tx2"/>
              </a:buClr>
              <a:buFont typeface="Arial"/>
              <a:buNone/>
            </a:pPr>
            <a:r>
              <a:rPr lang="en-US" noProof="0" smtClean="0"/>
              <a:t>Third level</a:t>
            </a:r>
          </a:p>
          <a:p>
            <a:pPr marL="0" lvl="3" indent="0" algn="l" defTabSz="457200" rtl="0" eaLnBrk="1" latinLnBrk="0" hangingPunct="1">
              <a:spcBef>
                <a:spcPts val="600"/>
              </a:spcBef>
              <a:buClr>
                <a:schemeClr val="tx2"/>
              </a:buClr>
              <a:buFont typeface="Arial"/>
              <a:buNone/>
            </a:pPr>
            <a:r>
              <a:rPr lang="en-US" noProof="0" smtClean="0"/>
              <a:t>Fourth level</a:t>
            </a:r>
          </a:p>
          <a:p>
            <a:pPr marL="0" lvl="4" indent="0" algn="l" defTabSz="457200" rtl="0" eaLnBrk="1" latinLnBrk="0" hangingPunct="1">
              <a:spcBef>
                <a:spcPts val="600"/>
              </a:spcBef>
              <a:buClr>
                <a:schemeClr val="tx2"/>
              </a:buClr>
              <a:buFont typeface="Arial"/>
              <a:buNone/>
            </a:pPr>
            <a:r>
              <a:rPr lang="en-US" noProof="0" smtClean="0"/>
              <a:t>Fifth level</a:t>
            </a:r>
            <a:endParaRPr lang="en-GB" noProof="0" dirty="0"/>
          </a:p>
        </p:txBody>
      </p:sp>
      <p:sp>
        <p:nvSpPr>
          <p:cNvPr id="37" name="Picture Placeholder 8"/>
          <p:cNvSpPr>
            <a:spLocks noGrp="1"/>
          </p:cNvSpPr>
          <p:nvPr>
            <p:ph type="pic" sz="quarter" idx="26" hasCustomPrompt="1"/>
          </p:nvPr>
        </p:nvSpPr>
        <p:spPr>
          <a:xfrm>
            <a:off x="5510213" y="3259375"/>
            <a:ext cx="1548000" cy="468000"/>
          </a:xfrm>
        </p:spPr>
        <p:txBody>
          <a:bodyPr anchor="ctr" anchorCtr="0"/>
          <a:lstStyle>
            <a:lvl1pPr marL="0" indent="0" algn="r">
              <a:buNone/>
              <a:defRPr sz="800"/>
            </a:lvl1pPr>
          </a:lstStyle>
          <a:p>
            <a:r>
              <a:rPr lang="en-GB" noProof="0" dirty="0" smtClean="0"/>
              <a:t>[Client logo]</a:t>
            </a:r>
            <a:endParaRPr lang="en-GB" noProof="0" dirty="0"/>
          </a:p>
        </p:txBody>
      </p:sp>
      <p:sp>
        <p:nvSpPr>
          <p:cNvPr id="38" name="Text Placeholder 6"/>
          <p:cNvSpPr>
            <a:spLocks noGrp="1"/>
          </p:cNvSpPr>
          <p:nvPr>
            <p:ph type="body" sz="quarter" idx="27"/>
          </p:nvPr>
        </p:nvSpPr>
        <p:spPr>
          <a:xfrm>
            <a:off x="3795713" y="3892550"/>
            <a:ext cx="1548000" cy="1656000"/>
          </a:xfrm>
          <a:blipFill>
            <a:blip r:embed="rId2"/>
            <a:stretch>
              <a:fillRect/>
            </a:stretch>
          </a:blipFill>
        </p:spPr>
        <p:txBody>
          <a:bodyPr lIns="72000" tIns="64800" rIns="72000" bIns="72000"/>
          <a:lstStyle>
            <a:lvl1pPr marL="0" indent="0">
              <a:spcBef>
                <a:spcPts val="600"/>
              </a:spcBef>
              <a:buNone/>
              <a:defRPr lang="en-US" sz="800" b="1" kern="1200" dirty="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smtClean="0"/>
              <a:t>Click to edit Master text styles</a:t>
            </a:r>
          </a:p>
          <a:p>
            <a:pPr marL="0" lvl="1" indent="0" algn="l" defTabSz="457200" rtl="0" eaLnBrk="1" latinLnBrk="0" hangingPunct="1">
              <a:spcBef>
                <a:spcPts val="600"/>
              </a:spcBef>
              <a:buClr>
                <a:schemeClr val="tx2"/>
              </a:buClr>
              <a:buFont typeface="Arial"/>
              <a:buNone/>
            </a:pPr>
            <a:r>
              <a:rPr lang="en-US" noProof="0" smtClean="0"/>
              <a:t>Second level</a:t>
            </a:r>
          </a:p>
          <a:p>
            <a:pPr marL="0" lvl="2" indent="0" algn="l" defTabSz="457200" rtl="0" eaLnBrk="1" latinLnBrk="0" hangingPunct="1">
              <a:spcBef>
                <a:spcPts val="600"/>
              </a:spcBef>
              <a:buClr>
                <a:schemeClr val="tx2"/>
              </a:buClr>
              <a:buFont typeface="Arial"/>
              <a:buNone/>
            </a:pPr>
            <a:r>
              <a:rPr lang="en-US" noProof="0" smtClean="0"/>
              <a:t>Third level</a:t>
            </a:r>
          </a:p>
          <a:p>
            <a:pPr marL="0" lvl="3" indent="0" algn="l" defTabSz="457200" rtl="0" eaLnBrk="1" latinLnBrk="0" hangingPunct="1">
              <a:spcBef>
                <a:spcPts val="600"/>
              </a:spcBef>
              <a:buClr>
                <a:schemeClr val="tx2"/>
              </a:buClr>
              <a:buFont typeface="Arial"/>
              <a:buNone/>
            </a:pPr>
            <a:r>
              <a:rPr lang="en-US" noProof="0" smtClean="0"/>
              <a:t>Fourth level</a:t>
            </a:r>
          </a:p>
          <a:p>
            <a:pPr marL="0" lvl="4" indent="0" algn="l" defTabSz="457200" rtl="0" eaLnBrk="1" latinLnBrk="0" hangingPunct="1">
              <a:spcBef>
                <a:spcPts val="600"/>
              </a:spcBef>
              <a:buClr>
                <a:schemeClr val="tx2"/>
              </a:buClr>
              <a:buFont typeface="Arial"/>
              <a:buNone/>
            </a:pPr>
            <a:r>
              <a:rPr lang="en-US" noProof="0" smtClean="0"/>
              <a:t>Fifth level</a:t>
            </a:r>
            <a:endParaRPr lang="en-GB" noProof="0" dirty="0"/>
          </a:p>
        </p:txBody>
      </p:sp>
      <p:sp>
        <p:nvSpPr>
          <p:cNvPr id="39" name="Picture Placeholder 8"/>
          <p:cNvSpPr>
            <a:spLocks noGrp="1"/>
          </p:cNvSpPr>
          <p:nvPr>
            <p:ph type="pic" sz="quarter" idx="28" hasCustomPrompt="1"/>
          </p:nvPr>
        </p:nvSpPr>
        <p:spPr>
          <a:xfrm>
            <a:off x="3795713" y="5548550"/>
            <a:ext cx="1548000" cy="468000"/>
          </a:xfrm>
        </p:spPr>
        <p:txBody>
          <a:bodyPr anchor="ctr" anchorCtr="0"/>
          <a:lstStyle>
            <a:lvl1pPr marL="0" indent="0" algn="r">
              <a:buNone/>
              <a:defRPr sz="800"/>
            </a:lvl1pPr>
          </a:lstStyle>
          <a:p>
            <a:r>
              <a:rPr lang="en-GB" noProof="0" dirty="0" smtClean="0"/>
              <a:t>[Client logo]</a:t>
            </a:r>
            <a:endParaRPr lang="en-GB" noProof="0" dirty="0"/>
          </a:p>
        </p:txBody>
      </p:sp>
      <p:sp>
        <p:nvSpPr>
          <p:cNvPr id="40" name="Text Placeholder 6"/>
          <p:cNvSpPr>
            <a:spLocks noGrp="1"/>
          </p:cNvSpPr>
          <p:nvPr>
            <p:ph type="body" sz="quarter" idx="29"/>
          </p:nvPr>
        </p:nvSpPr>
        <p:spPr>
          <a:xfrm>
            <a:off x="5510213" y="3892550"/>
            <a:ext cx="1548000" cy="1656000"/>
          </a:xfrm>
          <a:blipFill>
            <a:blip r:embed="rId2"/>
            <a:stretch>
              <a:fillRect/>
            </a:stretch>
          </a:blipFill>
        </p:spPr>
        <p:txBody>
          <a:bodyPr lIns="72000" tIns="64800" rIns="72000" bIns="72000"/>
          <a:lstStyle>
            <a:lvl1pPr marL="0" indent="0">
              <a:spcBef>
                <a:spcPts val="600"/>
              </a:spcBef>
              <a:buNone/>
              <a:defRPr lang="en-US" sz="800" b="1" kern="1200" dirty="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smtClean="0"/>
              <a:t>Click to edit Master text styles</a:t>
            </a:r>
          </a:p>
          <a:p>
            <a:pPr marL="0" lvl="1" indent="0" algn="l" defTabSz="457200" rtl="0" eaLnBrk="1" latinLnBrk="0" hangingPunct="1">
              <a:spcBef>
                <a:spcPts val="600"/>
              </a:spcBef>
              <a:buClr>
                <a:schemeClr val="tx2"/>
              </a:buClr>
              <a:buFont typeface="Arial"/>
              <a:buNone/>
            </a:pPr>
            <a:r>
              <a:rPr lang="en-US" noProof="0" smtClean="0"/>
              <a:t>Second level</a:t>
            </a:r>
          </a:p>
          <a:p>
            <a:pPr marL="0" lvl="2" indent="0" algn="l" defTabSz="457200" rtl="0" eaLnBrk="1" latinLnBrk="0" hangingPunct="1">
              <a:spcBef>
                <a:spcPts val="600"/>
              </a:spcBef>
              <a:buClr>
                <a:schemeClr val="tx2"/>
              </a:buClr>
              <a:buFont typeface="Arial"/>
              <a:buNone/>
            </a:pPr>
            <a:r>
              <a:rPr lang="en-US" noProof="0" smtClean="0"/>
              <a:t>Third level</a:t>
            </a:r>
          </a:p>
          <a:p>
            <a:pPr marL="0" lvl="3" indent="0" algn="l" defTabSz="457200" rtl="0" eaLnBrk="1" latinLnBrk="0" hangingPunct="1">
              <a:spcBef>
                <a:spcPts val="600"/>
              </a:spcBef>
              <a:buClr>
                <a:schemeClr val="tx2"/>
              </a:buClr>
              <a:buFont typeface="Arial"/>
              <a:buNone/>
            </a:pPr>
            <a:r>
              <a:rPr lang="en-US" noProof="0" smtClean="0"/>
              <a:t>Fourth level</a:t>
            </a:r>
          </a:p>
          <a:p>
            <a:pPr marL="0" lvl="4" indent="0" algn="l" defTabSz="457200" rtl="0" eaLnBrk="1" latinLnBrk="0" hangingPunct="1">
              <a:spcBef>
                <a:spcPts val="600"/>
              </a:spcBef>
              <a:buClr>
                <a:schemeClr val="tx2"/>
              </a:buClr>
              <a:buFont typeface="Arial"/>
              <a:buNone/>
            </a:pPr>
            <a:r>
              <a:rPr lang="en-US" noProof="0" smtClean="0"/>
              <a:t>Fifth level</a:t>
            </a:r>
            <a:endParaRPr lang="en-GB" noProof="0" dirty="0"/>
          </a:p>
        </p:txBody>
      </p:sp>
      <p:sp>
        <p:nvSpPr>
          <p:cNvPr id="41" name="Picture Placeholder 8"/>
          <p:cNvSpPr>
            <a:spLocks noGrp="1"/>
          </p:cNvSpPr>
          <p:nvPr>
            <p:ph type="pic" sz="quarter" idx="30" hasCustomPrompt="1"/>
          </p:nvPr>
        </p:nvSpPr>
        <p:spPr>
          <a:xfrm>
            <a:off x="5510213" y="5548550"/>
            <a:ext cx="1548000" cy="468000"/>
          </a:xfrm>
        </p:spPr>
        <p:txBody>
          <a:bodyPr anchor="ctr" anchorCtr="0"/>
          <a:lstStyle>
            <a:lvl1pPr marL="0" indent="0" algn="r">
              <a:buNone/>
              <a:defRPr sz="800"/>
            </a:lvl1pPr>
          </a:lstStyle>
          <a:p>
            <a:r>
              <a:rPr lang="en-GB" noProof="0" dirty="0" smtClean="0"/>
              <a:t>[Client logo]</a:t>
            </a:r>
            <a:endParaRPr lang="en-GB" noProof="0" dirty="0"/>
          </a:p>
        </p:txBody>
      </p:sp>
      <p:sp>
        <p:nvSpPr>
          <p:cNvPr id="50" name="Text Placeholder 6"/>
          <p:cNvSpPr>
            <a:spLocks noGrp="1"/>
          </p:cNvSpPr>
          <p:nvPr>
            <p:ph type="body" sz="quarter" idx="31"/>
          </p:nvPr>
        </p:nvSpPr>
        <p:spPr>
          <a:xfrm>
            <a:off x="7229475" y="1603375"/>
            <a:ext cx="1548000" cy="1656000"/>
          </a:xfrm>
          <a:blipFill>
            <a:blip r:embed="rId2"/>
            <a:stretch>
              <a:fillRect/>
            </a:stretch>
          </a:blipFill>
        </p:spPr>
        <p:txBody>
          <a:bodyPr lIns="72000" tIns="64800" rIns="72000" bIns="72000"/>
          <a:lstStyle>
            <a:lvl1pPr marL="0" indent="0">
              <a:spcBef>
                <a:spcPts val="600"/>
              </a:spcBef>
              <a:buNone/>
              <a:defRPr lang="en-US" sz="800" b="1" kern="1200" dirty="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smtClean="0"/>
              <a:t>Click to edit Master text styles</a:t>
            </a:r>
          </a:p>
          <a:p>
            <a:pPr marL="0" lvl="1" indent="0" algn="l" defTabSz="457200" rtl="0" eaLnBrk="1" latinLnBrk="0" hangingPunct="1">
              <a:spcBef>
                <a:spcPts val="600"/>
              </a:spcBef>
              <a:buClr>
                <a:schemeClr val="tx2"/>
              </a:buClr>
              <a:buFont typeface="Arial"/>
              <a:buNone/>
            </a:pPr>
            <a:r>
              <a:rPr lang="en-US" noProof="0" smtClean="0"/>
              <a:t>Second level</a:t>
            </a:r>
          </a:p>
          <a:p>
            <a:pPr marL="0" lvl="2" indent="0" algn="l" defTabSz="457200" rtl="0" eaLnBrk="1" latinLnBrk="0" hangingPunct="1">
              <a:spcBef>
                <a:spcPts val="600"/>
              </a:spcBef>
              <a:buClr>
                <a:schemeClr val="tx2"/>
              </a:buClr>
              <a:buFont typeface="Arial"/>
              <a:buNone/>
            </a:pPr>
            <a:r>
              <a:rPr lang="en-US" noProof="0" smtClean="0"/>
              <a:t>Third level</a:t>
            </a:r>
          </a:p>
          <a:p>
            <a:pPr marL="0" lvl="3" indent="0" algn="l" defTabSz="457200" rtl="0" eaLnBrk="1" latinLnBrk="0" hangingPunct="1">
              <a:spcBef>
                <a:spcPts val="600"/>
              </a:spcBef>
              <a:buClr>
                <a:schemeClr val="tx2"/>
              </a:buClr>
              <a:buFont typeface="Arial"/>
              <a:buNone/>
            </a:pPr>
            <a:r>
              <a:rPr lang="en-US" noProof="0" smtClean="0"/>
              <a:t>Fourth level</a:t>
            </a:r>
          </a:p>
          <a:p>
            <a:pPr marL="0" lvl="4" indent="0" algn="l" defTabSz="457200" rtl="0" eaLnBrk="1" latinLnBrk="0" hangingPunct="1">
              <a:spcBef>
                <a:spcPts val="600"/>
              </a:spcBef>
              <a:buClr>
                <a:schemeClr val="tx2"/>
              </a:buClr>
              <a:buFont typeface="Arial"/>
              <a:buNone/>
            </a:pPr>
            <a:r>
              <a:rPr lang="en-US" noProof="0" smtClean="0"/>
              <a:t>Fifth level</a:t>
            </a:r>
            <a:endParaRPr lang="en-GB" noProof="0" dirty="0"/>
          </a:p>
        </p:txBody>
      </p:sp>
      <p:sp>
        <p:nvSpPr>
          <p:cNvPr id="51" name="Picture Placeholder 8"/>
          <p:cNvSpPr>
            <a:spLocks noGrp="1"/>
          </p:cNvSpPr>
          <p:nvPr>
            <p:ph type="pic" sz="quarter" idx="32" hasCustomPrompt="1"/>
          </p:nvPr>
        </p:nvSpPr>
        <p:spPr>
          <a:xfrm>
            <a:off x="7229475" y="3259375"/>
            <a:ext cx="1548000" cy="468000"/>
          </a:xfrm>
        </p:spPr>
        <p:txBody>
          <a:bodyPr anchor="ctr" anchorCtr="0"/>
          <a:lstStyle>
            <a:lvl1pPr marL="0" indent="0" algn="r">
              <a:buNone/>
              <a:defRPr sz="800"/>
            </a:lvl1pPr>
          </a:lstStyle>
          <a:p>
            <a:r>
              <a:rPr lang="en-GB" noProof="0" dirty="0" smtClean="0"/>
              <a:t>[Client logo]</a:t>
            </a:r>
            <a:endParaRPr lang="en-GB" noProof="0" dirty="0"/>
          </a:p>
        </p:txBody>
      </p:sp>
      <p:sp>
        <p:nvSpPr>
          <p:cNvPr id="52" name="Text Placeholder 6"/>
          <p:cNvSpPr>
            <a:spLocks noGrp="1"/>
          </p:cNvSpPr>
          <p:nvPr>
            <p:ph type="body" sz="quarter" idx="33"/>
          </p:nvPr>
        </p:nvSpPr>
        <p:spPr>
          <a:xfrm>
            <a:off x="7229475" y="3892550"/>
            <a:ext cx="1548000" cy="1656000"/>
          </a:xfrm>
          <a:blipFill>
            <a:blip r:embed="rId2"/>
            <a:stretch>
              <a:fillRect/>
            </a:stretch>
          </a:blipFill>
        </p:spPr>
        <p:txBody>
          <a:bodyPr lIns="72000" tIns="64800" rIns="72000" bIns="72000"/>
          <a:lstStyle>
            <a:lvl1pPr marL="0" indent="0">
              <a:spcBef>
                <a:spcPts val="600"/>
              </a:spcBef>
              <a:buNone/>
              <a:defRPr lang="en-US" sz="800" b="1" kern="1200" dirty="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smtClean="0"/>
              <a:t>Click to edit Master text styles</a:t>
            </a:r>
          </a:p>
          <a:p>
            <a:pPr marL="0" lvl="1" indent="0" algn="l" defTabSz="457200" rtl="0" eaLnBrk="1" latinLnBrk="0" hangingPunct="1">
              <a:spcBef>
                <a:spcPts val="600"/>
              </a:spcBef>
              <a:buClr>
                <a:schemeClr val="tx2"/>
              </a:buClr>
              <a:buFont typeface="Arial"/>
              <a:buNone/>
            </a:pPr>
            <a:r>
              <a:rPr lang="en-US" noProof="0" smtClean="0"/>
              <a:t>Second level</a:t>
            </a:r>
          </a:p>
          <a:p>
            <a:pPr marL="0" lvl="2" indent="0" algn="l" defTabSz="457200" rtl="0" eaLnBrk="1" latinLnBrk="0" hangingPunct="1">
              <a:spcBef>
                <a:spcPts val="600"/>
              </a:spcBef>
              <a:buClr>
                <a:schemeClr val="tx2"/>
              </a:buClr>
              <a:buFont typeface="Arial"/>
              <a:buNone/>
            </a:pPr>
            <a:r>
              <a:rPr lang="en-US" noProof="0" smtClean="0"/>
              <a:t>Third level</a:t>
            </a:r>
          </a:p>
          <a:p>
            <a:pPr marL="0" lvl="3" indent="0" algn="l" defTabSz="457200" rtl="0" eaLnBrk="1" latinLnBrk="0" hangingPunct="1">
              <a:spcBef>
                <a:spcPts val="600"/>
              </a:spcBef>
              <a:buClr>
                <a:schemeClr val="tx2"/>
              </a:buClr>
              <a:buFont typeface="Arial"/>
              <a:buNone/>
            </a:pPr>
            <a:r>
              <a:rPr lang="en-US" noProof="0" smtClean="0"/>
              <a:t>Fourth level</a:t>
            </a:r>
          </a:p>
          <a:p>
            <a:pPr marL="0" lvl="4" indent="0" algn="l" defTabSz="457200" rtl="0" eaLnBrk="1" latinLnBrk="0" hangingPunct="1">
              <a:spcBef>
                <a:spcPts val="600"/>
              </a:spcBef>
              <a:buClr>
                <a:schemeClr val="tx2"/>
              </a:buClr>
              <a:buFont typeface="Arial"/>
              <a:buNone/>
            </a:pPr>
            <a:r>
              <a:rPr lang="en-US" noProof="0" smtClean="0"/>
              <a:t>Fifth level</a:t>
            </a:r>
            <a:endParaRPr lang="en-GB" noProof="0" dirty="0"/>
          </a:p>
        </p:txBody>
      </p:sp>
      <p:sp>
        <p:nvSpPr>
          <p:cNvPr id="53" name="Picture Placeholder 8"/>
          <p:cNvSpPr>
            <a:spLocks noGrp="1"/>
          </p:cNvSpPr>
          <p:nvPr>
            <p:ph type="pic" sz="quarter" idx="34" hasCustomPrompt="1"/>
          </p:nvPr>
        </p:nvSpPr>
        <p:spPr>
          <a:xfrm>
            <a:off x="7229475" y="5548550"/>
            <a:ext cx="1548000" cy="468000"/>
          </a:xfrm>
        </p:spPr>
        <p:txBody>
          <a:bodyPr anchor="ctr" anchorCtr="0"/>
          <a:lstStyle>
            <a:lvl1pPr marL="0" indent="0" algn="r">
              <a:buNone/>
              <a:defRPr sz="800"/>
            </a:lvl1pPr>
          </a:lstStyle>
          <a:p>
            <a:r>
              <a:rPr lang="en-GB" noProof="0" dirty="0" smtClean="0"/>
              <a:t>[Client logo]</a:t>
            </a:r>
            <a:endParaRPr lang="en-GB" noProof="0" dirty="0"/>
          </a:p>
        </p:txBody>
      </p:sp>
      <p:sp>
        <p:nvSpPr>
          <p:cNvPr id="2" name="Footer Placeholder 1"/>
          <p:cNvSpPr>
            <a:spLocks noGrp="1"/>
          </p:cNvSpPr>
          <p:nvPr>
            <p:ph type="ftr" sz="quarter" idx="38"/>
          </p:nvPr>
        </p:nvSpPr>
        <p:spPr/>
        <p:txBody>
          <a:bodyPr/>
          <a:lstStyle/>
          <a:p>
            <a:r>
              <a:rPr lang="en-GB" smtClean="0">
                <a:solidFill>
                  <a:srgbClr val="565A5C"/>
                </a:solidFill>
              </a:rPr>
              <a:t>Footer or alternate date</a:t>
            </a:r>
            <a:endParaRPr lang="en-GB">
              <a:solidFill>
                <a:srgbClr val="565A5C"/>
              </a:solidFill>
            </a:endParaRPr>
          </a:p>
        </p:txBody>
      </p:sp>
    </p:spTree>
    <p:extLst>
      <p:ext uri="{BB962C8B-B14F-4D97-AF65-F5344CB8AC3E}">
        <p14:creationId xmlns:p14="http://schemas.microsoft.com/office/powerpoint/2010/main" val="11768912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Muscat">
    <p:spTree>
      <p:nvGrpSpPr>
        <p:cNvPr id="1" name=""/>
        <p:cNvGrpSpPr/>
        <p:nvPr/>
      </p:nvGrpSpPr>
      <p:grpSpPr>
        <a:xfrm>
          <a:off x="0" y="0"/>
          <a:ext cx="0" cy="0"/>
          <a:chOff x="0" y="0"/>
          <a:chExt cx="0" cy="0"/>
        </a:xfrm>
      </p:grpSpPr>
      <p:pic>
        <p:nvPicPr>
          <p:cNvPr id="15" name="Picture 14" descr="Dentons_Logo_Purple_RGB_300.png"/>
          <p:cNvPicPr>
            <a:picLocks noChangeAspect="1"/>
          </p:cNvPicPr>
          <p:nvPr userDrawn="1"/>
        </p:nvPicPr>
        <p:blipFill>
          <a:blip r:embed="rId2"/>
          <a:stretch>
            <a:fillRect/>
          </a:stretch>
        </p:blipFill>
        <p:spPr>
          <a:xfrm>
            <a:off x="7309819" y="445483"/>
            <a:ext cx="1564606" cy="566928"/>
          </a:xfrm>
          <a:prstGeom prst="rect">
            <a:avLst/>
          </a:prstGeom>
        </p:spPr>
      </p:pic>
      <p:sp>
        <p:nvSpPr>
          <p:cNvPr id="6" name="Text Placeholder 6"/>
          <p:cNvSpPr txBox="1">
            <a:spLocks/>
          </p:cNvSpPr>
          <p:nvPr userDrawn="1"/>
        </p:nvSpPr>
        <p:spPr bwMode="gray">
          <a:xfrm>
            <a:off x="367200" y="2102400"/>
            <a:ext cx="4114800" cy="2043931"/>
          </a:xfrm>
          <a:prstGeom prst="rect">
            <a:avLst/>
          </a:prstGeom>
        </p:spPr>
        <p:txBody>
          <a:bodyPr vert="horz" wrap="square" lIns="0" tIns="0" rIns="0" bIns="0" rtlCol="0" anchor="t" anchorCtr="0">
            <a:noAutofit/>
          </a:bodyPr>
          <a:lstStyle>
            <a:lvl1pPr marL="0" indent="9525" algn="l" defTabSz="457200" rtl="0" eaLnBrk="1" latinLnBrk="0" hangingPunct="1">
              <a:lnSpc>
                <a:spcPts val="2000"/>
              </a:lnSpc>
              <a:spcBef>
                <a:spcPts val="0"/>
              </a:spcBef>
              <a:buClr>
                <a:schemeClr val="accent1"/>
              </a:buClr>
              <a:buFont typeface="Arial"/>
              <a:buNone/>
              <a:defRPr sz="1800" kern="1200">
                <a:solidFill>
                  <a:schemeClr val="tx1"/>
                </a:solidFill>
                <a:latin typeface="Arial" pitchFamily="34" charset="0"/>
                <a:ea typeface="+mn-ea"/>
                <a:cs typeface="Arial" pitchFamily="34" charset="0"/>
              </a:defRPr>
            </a:lvl1pPr>
            <a:lvl2pPr marL="0" indent="9525" algn="l" defTabSz="457200" rtl="0" eaLnBrk="1" latinLnBrk="0" hangingPunct="1">
              <a:lnSpc>
                <a:spcPts val="2000"/>
              </a:lnSpc>
              <a:spcBef>
                <a:spcPts val="600"/>
              </a:spcBef>
              <a:buClr>
                <a:schemeClr val="bg1"/>
              </a:buClr>
              <a:buFont typeface="Arial" pitchFamily="34" charset="0"/>
              <a:buNone/>
              <a:defRPr sz="1800" kern="1200">
                <a:solidFill>
                  <a:schemeClr val="tx1"/>
                </a:solidFill>
                <a:latin typeface="Arial" pitchFamily="34" charset="0"/>
                <a:ea typeface="+mn-ea"/>
                <a:cs typeface="Arial" pitchFamily="34" charset="0"/>
              </a:defRPr>
            </a:lvl2pPr>
            <a:lvl3pPr marL="0" indent="9525" algn="l" defTabSz="457200" rtl="0" eaLnBrk="1" latinLnBrk="0" hangingPunct="1">
              <a:spcBef>
                <a:spcPts val="400"/>
              </a:spcBef>
              <a:buClr>
                <a:schemeClr val="tx1"/>
              </a:buClr>
              <a:buFont typeface="Arial" pitchFamily="34" charset="0"/>
              <a:buNone/>
              <a:defRPr sz="1400" kern="1200">
                <a:solidFill>
                  <a:schemeClr val="tx1"/>
                </a:solidFill>
                <a:latin typeface="Arial" pitchFamily="34" charset="0"/>
                <a:ea typeface="+mn-ea"/>
                <a:cs typeface="Arial" pitchFamily="34" charset="0"/>
              </a:defRPr>
            </a:lvl3pPr>
            <a:lvl4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4pPr>
            <a:lvl5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kern="1200" dirty="0" smtClean="0">
                <a:solidFill>
                  <a:schemeClr val="tx1"/>
                </a:solidFill>
                <a:effectLst/>
                <a:latin typeface="Arial" pitchFamily="34" charset="0"/>
                <a:ea typeface="+mn-ea"/>
                <a:cs typeface="Arial" pitchFamily="34" charset="0"/>
              </a:rPr>
              <a:t>SNR Denton &amp; Co, Oman Branch </a:t>
            </a:r>
          </a:p>
          <a:p>
            <a:r>
              <a:rPr lang="en-GB" sz="1800" kern="1200" dirty="0" smtClean="0">
                <a:solidFill>
                  <a:schemeClr val="tx1"/>
                </a:solidFill>
                <a:effectLst/>
                <a:latin typeface="Arial" pitchFamily="34" charset="0"/>
                <a:ea typeface="+mn-ea"/>
                <a:cs typeface="Arial" pitchFamily="34" charset="0"/>
              </a:rPr>
              <a:t>Legal Consultants</a:t>
            </a:r>
          </a:p>
          <a:p>
            <a:r>
              <a:rPr lang="en-GB" sz="1800" kern="1200" dirty="0" smtClean="0">
                <a:solidFill>
                  <a:schemeClr val="tx1"/>
                </a:solidFill>
                <a:effectLst/>
                <a:latin typeface="Arial" pitchFamily="34" charset="0"/>
                <a:ea typeface="+mn-ea"/>
                <a:cs typeface="Arial" pitchFamily="34" charset="0"/>
              </a:rPr>
              <a:t>PO Box 3552</a:t>
            </a:r>
          </a:p>
          <a:p>
            <a:r>
              <a:rPr lang="en-GB" sz="1800" kern="1200" dirty="0" smtClean="0">
                <a:solidFill>
                  <a:schemeClr val="tx1"/>
                </a:solidFill>
                <a:effectLst/>
                <a:latin typeface="Arial" pitchFamily="34" charset="0"/>
                <a:ea typeface="+mn-ea"/>
                <a:cs typeface="Arial" pitchFamily="34" charset="0"/>
              </a:rPr>
              <a:t>PC 112 </a:t>
            </a:r>
            <a:r>
              <a:rPr lang="en-GB" sz="1800" kern="1200" dirty="0" err="1" smtClean="0">
                <a:solidFill>
                  <a:schemeClr val="tx1"/>
                </a:solidFill>
                <a:effectLst/>
                <a:latin typeface="Arial" pitchFamily="34" charset="0"/>
                <a:ea typeface="+mn-ea"/>
                <a:cs typeface="Arial" pitchFamily="34" charset="0"/>
              </a:rPr>
              <a:t>Ruwi</a:t>
            </a:r>
            <a:endParaRPr lang="en-GB" sz="1800" kern="1200" dirty="0" smtClean="0">
              <a:solidFill>
                <a:schemeClr val="tx1"/>
              </a:solidFill>
              <a:effectLst/>
              <a:latin typeface="Arial" pitchFamily="34" charset="0"/>
              <a:ea typeface="+mn-ea"/>
              <a:cs typeface="Arial" pitchFamily="34" charset="0"/>
            </a:endParaRPr>
          </a:p>
          <a:p>
            <a:r>
              <a:rPr lang="en-GB" sz="1800" kern="1200" dirty="0" smtClean="0">
                <a:solidFill>
                  <a:schemeClr val="tx1"/>
                </a:solidFill>
                <a:effectLst/>
                <a:latin typeface="Arial" pitchFamily="34" charset="0"/>
                <a:ea typeface="+mn-ea"/>
                <a:cs typeface="Arial" pitchFamily="34" charset="0"/>
              </a:rPr>
              <a:t>Sultanate of Oman</a:t>
            </a:r>
            <a:endParaRPr lang="en-GB" sz="1800" kern="1200" dirty="0">
              <a:solidFill>
                <a:schemeClr val="tx1"/>
              </a:solidFill>
              <a:effectLst/>
              <a:latin typeface="Arial" pitchFamily="34" charset="0"/>
              <a:ea typeface="+mn-ea"/>
              <a:cs typeface="Arial" pitchFamily="34" charset="0"/>
            </a:endParaRPr>
          </a:p>
        </p:txBody>
      </p:sp>
      <p:sp>
        <p:nvSpPr>
          <p:cNvPr id="8" name="Text Placeholder 4"/>
          <p:cNvSpPr txBox="1">
            <a:spLocks/>
          </p:cNvSpPr>
          <p:nvPr userDrawn="1"/>
        </p:nvSpPr>
        <p:spPr bwMode="gray">
          <a:xfrm>
            <a:off x="367200" y="367200"/>
            <a:ext cx="6878232" cy="553998"/>
          </a:xfrm>
          <a:prstGeom prst="rect">
            <a:avLst/>
          </a:prstGeom>
        </p:spPr>
        <p:txBody>
          <a:bodyPr vert="horz" wrap="square" lIns="0" tIns="0" rIns="0" bIns="0" rtlCol="0" anchor="b">
            <a:spAutoFit/>
          </a:bodyPr>
          <a:lstStyle>
            <a:lvl1pPr marL="0" indent="0" algn="l" defTabSz="457200" rtl="0" eaLnBrk="1" latinLnBrk="0" hangingPunct="1">
              <a:spcBef>
                <a:spcPts val="0"/>
              </a:spcBef>
              <a:buClr>
                <a:schemeClr val="accent1"/>
              </a:buClr>
              <a:buFont typeface="Arial"/>
              <a:buNone/>
              <a:defRPr sz="3600" b="0" kern="1200">
                <a:solidFill>
                  <a:schemeClr val="accent1"/>
                </a:solidFill>
                <a:latin typeface="Arial" pitchFamily="34" charset="0"/>
                <a:ea typeface="+mn-ea"/>
                <a:cs typeface="Arial" pitchFamily="34" charset="0"/>
              </a:defRPr>
            </a:lvl1pPr>
            <a:lvl2pPr marL="457200" indent="0" algn="l" defTabSz="457200" rtl="0" eaLnBrk="1" latinLnBrk="0" hangingPunct="1">
              <a:spcBef>
                <a:spcPts val="600"/>
              </a:spcBef>
              <a:buClr>
                <a:schemeClr val="bg1"/>
              </a:buClr>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457200" rtl="0" eaLnBrk="1" latinLnBrk="0" hangingPunct="1">
              <a:spcBef>
                <a:spcPts val="400"/>
              </a:spcBef>
              <a:buClr>
                <a:schemeClr val="tx1"/>
              </a:buClr>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dirty="0" smtClean="0"/>
              <a:t>Thank you</a:t>
            </a:r>
            <a:endParaRPr lang="en-US" dirty="0"/>
          </a:p>
        </p:txBody>
      </p:sp>
      <p:sp>
        <p:nvSpPr>
          <p:cNvPr id="9" name="Text Placeholder 11"/>
          <p:cNvSpPr txBox="1">
            <a:spLocks/>
          </p:cNvSpPr>
          <p:nvPr userDrawn="1"/>
        </p:nvSpPr>
        <p:spPr bwMode="gray">
          <a:xfrm>
            <a:off x="367200" y="5486400"/>
            <a:ext cx="8412480" cy="965703"/>
          </a:xfrm>
          <a:prstGeom prst="rect">
            <a:avLst/>
          </a:prstGeom>
        </p:spPr>
        <p:txBody>
          <a:bodyPr vert="horz" wrap="square" lIns="0" tIns="0" rIns="0" bIns="0" rtlCol="0" anchor="b" anchorCtr="0">
            <a:noAutofit/>
          </a:bodyPr>
          <a:lstStyle>
            <a:lvl1pPr marL="0" indent="0" algn="l" defTabSz="457200" rtl="0" eaLnBrk="1" latinLnBrk="0" hangingPunct="1">
              <a:spcBef>
                <a:spcPts val="1000"/>
              </a:spcBef>
              <a:buClr>
                <a:schemeClr val="accent1"/>
              </a:buClr>
              <a:buFont typeface="Arial"/>
              <a:buNone/>
              <a:defRPr sz="600" kern="1200">
                <a:solidFill>
                  <a:schemeClr val="tx1"/>
                </a:solidFill>
                <a:latin typeface="Arial" pitchFamily="34" charset="0"/>
                <a:ea typeface="+mn-ea"/>
                <a:cs typeface="Arial" pitchFamily="34" charset="0"/>
              </a:defRPr>
            </a:lvl1pPr>
            <a:lvl2pPr marL="0" indent="0" algn="l" defTabSz="457200" rtl="0" eaLnBrk="1" latinLnBrk="0" hangingPunct="1">
              <a:spcBef>
                <a:spcPts val="600"/>
              </a:spcBef>
              <a:buClr>
                <a:schemeClr val="bg1"/>
              </a:buClr>
              <a:buFont typeface="Arial" pitchFamily="34" charset="0"/>
              <a:buNone/>
              <a:defRPr sz="600" kern="1200">
                <a:solidFill>
                  <a:schemeClr val="tx1"/>
                </a:solidFill>
                <a:latin typeface="Arial" pitchFamily="34" charset="0"/>
                <a:ea typeface="+mn-ea"/>
                <a:cs typeface="Arial" pitchFamily="34" charset="0"/>
              </a:defRPr>
            </a:lvl2pPr>
            <a:lvl3pPr marL="548640" indent="-182880" algn="l" defTabSz="457200" rtl="0" eaLnBrk="1" latinLnBrk="0" hangingPunct="1">
              <a:spcBef>
                <a:spcPts val="4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73152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4pPr>
            <a:lvl5pPr marL="91440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rtl="0"/>
            <a:r>
              <a:rPr lang="en-GB" sz="600" b="0" i="0" u="none" strike="noStrike" kern="1200" baseline="0" dirty="0" smtClean="0">
                <a:solidFill>
                  <a:schemeClr val="tx1"/>
                </a:solidFill>
                <a:latin typeface="Arial" pitchFamily="34" charset="0"/>
                <a:ea typeface="+mn-ea"/>
                <a:cs typeface="Arial" pitchFamily="34" charset="0"/>
              </a:rPr>
              <a:t>© 2013 Dentons. This publication is not designed to provide legal or other advice and you should not take, or refrain from taking, action based on its content. Attorney Advertising. Please see dentons.com for Legal Notices. Dentons is an international legal practice providing client services worldwide through its member firms and affiliates. SNR </a:t>
            </a:r>
            <a:r>
              <a:rPr lang="en-GB" sz="600" b="0" i="0" u="none" strike="noStrike" kern="1200" baseline="0" dirty="0" err="1" smtClean="0">
                <a:solidFill>
                  <a:schemeClr val="tx1"/>
                </a:solidFill>
                <a:latin typeface="Arial" pitchFamily="34" charset="0"/>
                <a:ea typeface="+mn-ea"/>
                <a:cs typeface="Arial" pitchFamily="34" charset="0"/>
              </a:rPr>
              <a:t>Denton</a:t>
            </a:r>
            <a:r>
              <a:rPr lang="en-GB" sz="600" b="0" i="0" u="none" strike="noStrike" kern="1200" baseline="0" dirty="0" smtClean="0">
                <a:solidFill>
                  <a:schemeClr val="tx1"/>
                </a:solidFill>
                <a:latin typeface="Arial" pitchFamily="34" charset="0"/>
                <a:ea typeface="+mn-ea"/>
                <a:cs typeface="Arial" pitchFamily="34" charset="0"/>
              </a:rPr>
              <a:t> &amp; Co has changed its name to Dentons &amp; Co, but must continue to trade as SNR </a:t>
            </a:r>
            <a:r>
              <a:rPr lang="en-GB" sz="600" b="0" i="0" u="none" strike="noStrike" kern="1200" baseline="0" dirty="0" err="1" smtClean="0">
                <a:solidFill>
                  <a:schemeClr val="tx1"/>
                </a:solidFill>
                <a:latin typeface="Arial" pitchFamily="34" charset="0"/>
                <a:ea typeface="+mn-ea"/>
                <a:cs typeface="Arial" pitchFamily="34" charset="0"/>
              </a:rPr>
              <a:t>Denton</a:t>
            </a:r>
            <a:r>
              <a:rPr lang="en-GB" sz="600" b="0" i="0" u="none" strike="noStrike" kern="1200" baseline="0" dirty="0" smtClean="0">
                <a:solidFill>
                  <a:schemeClr val="tx1"/>
                </a:solidFill>
                <a:latin typeface="Arial" pitchFamily="34" charset="0"/>
                <a:ea typeface="+mn-ea"/>
                <a:cs typeface="Arial" pitchFamily="34" charset="0"/>
              </a:rPr>
              <a:t> &amp; Co, Oman Branch in the Sultanate of Oman until the registration of this name change in Oman has been completed. Dentons &amp; Co, Oman Branch, is the registered name of Dentons &amp; </a:t>
            </a:r>
            <a:r>
              <a:rPr lang="en-GB" sz="600" b="0" i="0" u="none" strike="noStrike" kern="1200" baseline="0" dirty="0" err="1" smtClean="0">
                <a:solidFill>
                  <a:schemeClr val="tx1"/>
                </a:solidFill>
                <a:latin typeface="Arial" pitchFamily="34" charset="0"/>
                <a:ea typeface="+mn-ea"/>
                <a:cs typeface="Arial" pitchFamily="34" charset="0"/>
              </a:rPr>
              <a:t>Co's</a:t>
            </a:r>
            <a:r>
              <a:rPr lang="en-GB" sz="600" b="0" i="0" u="none" strike="noStrike" kern="1200" baseline="0" dirty="0" smtClean="0">
                <a:solidFill>
                  <a:schemeClr val="tx1"/>
                </a:solidFill>
                <a:latin typeface="Arial" pitchFamily="34" charset="0"/>
                <a:ea typeface="+mn-ea"/>
                <a:cs typeface="Arial" pitchFamily="34" charset="0"/>
              </a:rPr>
              <a:t> branch in the Sultanate of Oman. Dentons &amp; Co is a partnership comprising Dentons Middle East Partners LLP and Dentons Middle East Limited. It is registered in Oman under Commercial Registration no. 1/65635/0 and licensed to operate, and regulated, in Oman by the Ministry of Commerce and Industry. It is also authorised and regulated by the Solicitors Regulation Authority. Any reference to a "partner" means a person who is a partner, member, consultant or employee with equivalent standing and qualifications in one of Dentons' affiliates. </a:t>
            </a:r>
          </a:p>
        </p:txBody>
      </p:sp>
    </p:spTree>
    <p:extLst>
      <p:ext uri="{BB962C8B-B14F-4D97-AF65-F5344CB8AC3E}">
        <p14:creationId xmlns:p14="http://schemas.microsoft.com/office/powerpoint/2010/main" val="3182308364"/>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with Gradient Back">
    <p:spTree>
      <p:nvGrpSpPr>
        <p:cNvPr id="1" name=""/>
        <p:cNvGrpSpPr/>
        <p:nvPr/>
      </p:nvGrpSpPr>
      <p:grpSpPr>
        <a:xfrm>
          <a:off x="0" y="0"/>
          <a:ext cx="0" cy="0"/>
          <a:chOff x="0" y="0"/>
          <a:chExt cx="0" cy="0"/>
        </a:xfrm>
      </p:grpSpPr>
      <p:sp>
        <p:nvSpPr>
          <p:cNvPr id="6" name="Rectangle 5"/>
          <p:cNvSpPr/>
          <p:nvPr userDrawn="1"/>
        </p:nvSpPr>
        <p:spPr>
          <a:xfrm>
            <a:off x="0" y="0"/>
            <a:ext cx="9143999" cy="6371771"/>
          </a:xfrm>
          <a:prstGeom prst="rect">
            <a:avLst/>
          </a:prstGeom>
          <a:gradFill flip="none" rotWithShape="1">
            <a:gsLst>
              <a:gs pos="0">
                <a:srgbClr val="FFFFFF"/>
              </a:gs>
              <a:gs pos="100000">
                <a:srgbClr val="D5D5D2"/>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3" name="Date Placeholder 2"/>
          <p:cNvSpPr>
            <a:spLocks noGrp="1"/>
          </p:cNvSpPr>
          <p:nvPr>
            <p:ph type="dt" sz="half" idx="10"/>
          </p:nvPr>
        </p:nvSpPr>
        <p:spPr/>
        <p:txBody>
          <a:bodyPr/>
          <a:lstStyle/>
          <a:p>
            <a:fld id="{9BE3D8BB-961C-4B06-8F8C-A844102086EA}" type="datetime1">
              <a:rPr lang="en-GB" smtClean="0">
                <a:solidFill>
                  <a:srgbClr val="565A5C"/>
                </a:solidFill>
              </a:rPr>
              <a:pPr/>
              <a:t>26/02/2018</a:t>
            </a:fld>
            <a:endParaRPr lang="en-GB" dirty="0">
              <a:solidFill>
                <a:srgbClr val="565A5C"/>
              </a:solidFill>
            </a:endParaRPr>
          </a:p>
        </p:txBody>
      </p:sp>
      <p:sp>
        <p:nvSpPr>
          <p:cNvPr id="5" name="Slide Number Placeholder 4"/>
          <p:cNvSpPr>
            <a:spLocks noGrp="1"/>
          </p:cNvSpPr>
          <p:nvPr>
            <p:ph type="sldNum" sz="quarter" idx="12"/>
          </p:nvPr>
        </p:nvSpPr>
        <p:spPr/>
        <p:txBody>
          <a:bodyPr/>
          <a:lstStyle/>
          <a:p>
            <a:fld id="{D34DACC3-9742-4940-92E6-4CAB853A3218}" type="slidenum">
              <a:rPr lang="en-GB" smtClean="0">
                <a:solidFill>
                  <a:srgbClr val="565A5C"/>
                </a:solidFill>
              </a:rPr>
              <a:pPr/>
              <a:t>‹#›</a:t>
            </a:fld>
            <a:endParaRPr lang="en-GB" dirty="0">
              <a:solidFill>
                <a:srgbClr val="565A5C"/>
              </a:solidFill>
            </a:endParaRPr>
          </a:p>
        </p:txBody>
      </p:sp>
      <p:sp>
        <p:nvSpPr>
          <p:cNvPr id="4" name="Title 3"/>
          <p:cNvSpPr>
            <a:spLocks noGrp="1"/>
          </p:cNvSpPr>
          <p:nvPr>
            <p:ph type="title"/>
          </p:nvPr>
        </p:nvSpPr>
        <p:spPr/>
        <p:txBody>
          <a:bodyPr/>
          <a:lstStyle>
            <a:lvl1pPr>
              <a:defRPr>
                <a:latin typeface="+mj-lt"/>
              </a:defRPr>
            </a:lvl1pPr>
          </a:lstStyle>
          <a:p>
            <a:r>
              <a:rPr lang="en-US" noProof="0" smtClean="0"/>
              <a:t>Click to edit Master title style</a:t>
            </a:r>
            <a:endParaRPr lang="en-GB" noProof="0" dirty="0"/>
          </a:p>
        </p:txBody>
      </p:sp>
      <p:sp>
        <p:nvSpPr>
          <p:cNvPr id="2" name="Footer Placeholder 1"/>
          <p:cNvSpPr>
            <a:spLocks noGrp="1"/>
          </p:cNvSpPr>
          <p:nvPr>
            <p:ph type="ftr" sz="quarter" idx="15"/>
          </p:nvPr>
        </p:nvSpPr>
        <p:spPr/>
        <p:txBody>
          <a:bodyPr/>
          <a:lstStyle/>
          <a:p>
            <a:r>
              <a:rPr lang="en-GB" smtClean="0">
                <a:solidFill>
                  <a:srgbClr val="565A5C"/>
                </a:solidFill>
              </a:rPr>
              <a:t>Footer or alternate date</a:t>
            </a:r>
            <a:endParaRPr lang="en-GB">
              <a:solidFill>
                <a:srgbClr val="565A5C"/>
              </a:solidFill>
            </a:endParaRPr>
          </a:p>
        </p:txBody>
      </p:sp>
      <p:sp>
        <p:nvSpPr>
          <p:cNvPr id="9" name="Subtitle Placeholder 6"/>
          <p:cNvSpPr>
            <a:spLocks noGrp="1"/>
          </p:cNvSpPr>
          <p:nvPr>
            <p:ph type="body" sz="quarter" idx="24" hasCustomPrompt="1"/>
          </p:nvPr>
        </p:nvSpPr>
        <p:spPr>
          <a:xfrm>
            <a:off x="366713" y="790575"/>
            <a:ext cx="8408987" cy="396000"/>
          </a:xfrm>
        </p:spPr>
        <p:txBody>
          <a:bodyPr/>
          <a:lstStyle>
            <a:lvl1pPr marL="0" indent="0">
              <a:lnSpc>
                <a:spcPct val="95000"/>
              </a:lnSpc>
              <a:buNone/>
              <a:defRPr sz="2600">
                <a:solidFill>
                  <a:schemeClr val="accent2"/>
                </a:solidFill>
              </a:defRPr>
            </a:lvl1pPr>
          </a:lstStyle>
          <a:p>
            <a:pPr lvl="0"/>
            <a:r>
              <a:rPr lang="en-GB" noProof="0" dirty="0" smtClean="0"/>
              <a:t>Click to add subtitle</a:t>
            </a:r>
          </a:p>
        </p:txBody>
      </p:sp>
    </p:spTree>
    <p:extLst>
      <p:ext uri="{BB962C8B-B14F-4D97-AF65-F5344CB8AC3E}">
        <p14:creationId xmlns:p14="http://schemas.microsoft.com/office/powerpoint/2010/main" val="3898418845"/>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cxnSp>
        <p:nvCxnSpPr>
          <p:cNvPr id="11" name="Straight Connector 10"/>
          <p:cNvCxnSpPr/>
          <p:nvPr/>
        </p:nvCxnSpPr>
        <p:spPr>
          <a:xfrm>
            <a:off x="376239" y="4051919"/>
            <a:ext cx="839946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1950" y="558000"/>
            <a:ext cx="1743749" cy="334800"/>
          </a:xfrm>
          <a:prstGeom prst="rect">
            <a:avLst/>
          </a:prstGeom>
        </p:spPr>
      </p:pic>
      <p:sp>
        <p:nvSpPr>
          <p:cNvPr id="15" name="Date Placeholder 14"/>
          <p:cNvSpPr>
            <a:spLocks noGrp="1"/>
          </p:cNvSpPr>
          <p:nvPr userDrawn="1">
            <p:ph type="dt" sz="half" idx="11"/>
          </p:nvPr>
        </p:nvSpPr>
        <p:spPr>
          <a:xfrm>
            <a:off x="366713" y="6715036"/>
            <a:ext cx="2160000" cy="144000"/>
          </a:xfrm>
        </p:spPr>
        <p:txBody>
          <a:bodyPr/>
          <a:lstStyle>
            <a:lvl1pPr>
              <a:defRPr>
                <a:solidFill>
                  <a:schemeClr val="bg1"/>
                </a:solidFill>
              </a:defRPr>
            </a:lvl1pPr>
          </a:lstStyle>
          <a:p>
            <a:fld id="{D4E1AA52-FB70-4725-9AD9-496829432D9F}" type="datetime1">
              <a:rPr lang="en-GB" smtClean="0">
                <a:solidFill>
                  <a:srgbClr val="FFFFFF"/>
                </a:solidFill>
              </a:rPr>
              <a:pPr/>
              <a:t>26/02/2018</a:t>
            </a:fld>
            <a:endParaRPr lang="en-GB" dirty="0">
              <a:solidFill>
                <a:srgbClr val="FFFFFF"/>
              </a:solidFill>
            </a:endParaRPr>
          </a:p>
        </p:txBody>
      </p:sp>
      <p:sp>
        <p:nvSpPr>
          <p:cNvPr id="16" name="Footer Placeholder 15"/>
          <p:cNvSpPr>
            <a:spLocks noGrp="1"/>
          </p:cNvSpPr>
          <p:nvPr userDrawn="1">
            <p:ph type="ftr" sz="quarter" idx="12"/>
          </p:nvPr>
        </p:nvSpPr>
        <p:spPr>
          <a:xfrm>
            <a:off x="4737100" y="6714000"/>
            <a:ext cx="2160000" cy="144000"/>
          </a:xfrm>
        </p:spPr>
        <p:txBody>
          <a:bodyPr/>
          <a:lstStyle>
            <a:lvl1pPr>
              <a:defRPr>
                <a:solidFill>
                  <a:schemeClr val="bg1"/>
                </a:solidFill>
              </a:defRPr>
            </a:lvl1pPr>
          </a:lstStyle>
          <a:p>
            <a:r>
              <a:rPr lang="en-GB" dirty="0" smtClean="0">
                <a:solidFill>
                  <a:srgbClr val="FFFFFF"/>
                </a:solidFill>
              </a:rPr>
              <a:t>Footer or alternate date</a:t>
            </a:r>
            <a:endParaRPr lang="en-GB" dirty="0">
              <a:solidFill>
                <a:srgbClr val="FFFFFF"/>
              </a:solidFill>
            </a:endParaRPr>
          </a:p>
        </p:txBody>
      </p:sp>
      <p:sp>
        <p:nvSpPr>
          <p:cNvPr id="17" name="Slide Number Placeholder 16"/>
          <p:cNvSpPr>
            <a:spLocks noGrp="1"/>
          </p:cNvSpPr>
          <p:nvPr userDrawn="1">
            <p:ph type="sldNum" sz="quarter" idx="13"/>
          </p:nvPr>
        </p:nvSpPr>
        <p:spPr>
          <a:xfrm>
            <a:off x="7494482" y="6713474"/>
            <a:ext cx="144000" cy="144000"/>
          </a:xfrm>
        </p:spPr>
        <p:txBody>
          <a:bodyPr/>
          <a:lstStyle>
            <a:lvl1pPr>
              <a:defRPr>
                <a:solidFill>
                  <a:schemeClr val="bg1"/>
                </a:solidFill>
              </a:defRPr>
            </a:lvl1pPr>
          </a:lstStyle>
          <a:p>
            <a:fld id="{D34DACC3-9742-4940-92E6-4CAB853A3218}" type="slidenum">
              <a:rPr lang="en-GB" smtClean="0">
                <a:solidFill>
                  <a:srgbClr val="FFFFFF"/>
                </a:solidFill>
              </a:rPr>
              <a:pPr/>
              <a:t>‹#›</a:t>
            </a:fld>
            <a:endParaRPr lang="en-GB" dirty="0">
              <a:solidFill>
                <a:srgbClr val="FFFFFF"/>
              </a:solidFill>
            </a:endParaRPr>
          </a:p>
        </p:txBody>
      </p:sp>
      <p:sp>
        <p:nvSpPr>
          <p:cNvPr id="2" name="Title 1"/>
          <p:cNvSpPr>
            <a:spLocks noGrp="1"/>
          </p:cNvSpPr>
          <p:nvPr>
            <p:ph type="title" hasCustomPrompt="1"/>
          </p:nvPr>
        </p:nvSpPr>
        <p:spPr>
          <a:xfrm>
            <a:off x="366714" y="348298"/>
            <a:ext cx="5143500" cy="576000"/>
          </a:xfrm>
        </p:spPr>
        <p:txBody>
          <a:bodyPr/>
          <a:lstStyle>
            <a:lvl1pPr>
              <a:defRPr sz="3600" b="0"/>
            </a:lvl1pPr>
          </a:lstStyle>
          <a:p>
            <a:r>
              <a:rPr lang="en-GB" noProof="0" dirty="0" smtClean="0"/>
              <a:t>Click to add ‘thank you’</a:t>
            </a:r>
            <a:endParaRPr lang="en-GB" noProof="0" dirty="0"/>
          </a:p>
        </p:txBody>
      </p:sp>
      <p:sp>
        <p:nvSpPr>
          <p:cNvPr id="13" name="Text Placeholder 2"/>
          <p:cNvSpPr>
            <a:spLocks noGrp="1"/>
          </p:cNvSpPr>
          <p:nvPr>
            <p:ph type="body" sz="quarter" idx="14" hasCustomPrompt="1"/>
          </p:nvPr>
        </p:nvSpPr>
        <p:spPr>
          <a:xfrm>
            <a:off x="366712" y="2040415"/>
            <a:ext cx="4370387" cy="1852135"/>
          </a:xfrm>
        </p:spPr>
        <p:txBody>
          <a:bodyPr/>
          <a:lstStyle>
            <a:lvl1pPr marL="0" indent="0" algn="l" defTabSz="457200" rtl="0" eaLnBrk="1" latinLnBrk="0" hangingPunct="1">
              <a:lnSpc>
                <a:spcPts val="2000"/>
              </a:lnSpc>
              <a:spcBef>
                <a:spcPts val="0"/>
              </a:spcBef>
              <a:spcAft>
                <a:spcPts val="300"/>
              </a:spcAft>
              <a:buClr>
                <a:schemeClr val="accent1"/>
              </a:buClr>
              <a:buFont typeface="Arial"/>
              <a:buNone/>
              <a:defRPr lang="en-US" sz="1800" kern="1200" dirty="0" smtClean="0">
                <a:solidFill>
                  <a:srgbClr val="565A5C"/>
                </a:solidFill>
                <a:effectLst/>
                <a:latin typeface="+mn-lt"/>
                <a:ea typeface="Arial"/>
                <a:cs typeface="Arial"/>
              </a:defRPr>
            </a:lvl1pPr>
            <a:lvl2pPr>
              <a:spcBef>
                <a:spcPts val="0"/>
              </a:spcBef>
              <a:defRPr>
                <a:latin typeface="+mn-lt"/>
              </a:defRPr>
            </a:lvl2pPr>
            <a:lvl3pPr>
              <a:defRPr>
                <a:latin typeface="+mn-lt"/>
              </a:defRPr>
            </a:lvl3pPr>
            <a:lvl4pPr>
              <a:defRPr>
                <a:latin typeface="+mn-lt"/>
              </a:defRPr>
            </a:lvl4pPr>
            <a:lvl5pPr>
              <a:defRPr>
                <a:latin typeface="+mn-lt"/>
              </a:defRPr>
            </a:lvl5pPr>
          </a:lstStyle>
          <a:p>
            <a:pPr lvl="0"/>
            <a:r>
              <a:rPr lang="en-GB" noProof="0" dirty="0" smtClean="0"/>
              <a:t>Office name and address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5"/>
          </p:nvPr>
        </p:nvSpPr>
        <p:spPr>
          <a:xfrm>
            <a:off x="366713" y="4153191"/>
            <a:ext cx="8408987" cy="1857084"/>
          </a:xfrm>
        </p:spPr>
        <p:txBody>
          <a:bodyPr anchor="ctr" anchorCtr="0"/>
          <a:lstStyle>
            <a:lvl1pPr marL="0" indent="0">
              <a:spcBef>
                <a:spcPts val="0"/>
              </a:spcBef>
              <a:buNone/>
              <a:defRPr sz="1400">
                <a:solidFill>
                  <a:schemeClr val="tx2"/>
                </a:solidFill>
              </a:defRPr>
            </a:lvl1pPr>
            <a:lvl2pPr marL="183600">
              <a:spcBef>
                <a:spcPts val="0"/>
              </a:spcBef>
              <a:defRPr sz="1400">
                <a:solidFill>
                  <a:schemeClr val="tx1"/>
                </a:solidFill>
              </a:defRPr>
            </a:lvl2pPr>
            <a:lvl3pPr>
              <a:defRPr sz="1400"/>
            </a:lvl3pPr>
            <a:lvl4pPr>
              <a:defRPr sz="1400"/>
            </a:lvl4pPr>
            <a:lvl5pPr>
              <a:defRPr sz="1400"/>
            </a:lvl5pPr>
          </a:lstStyle>
          <a:p>
            <a:pPr lvl="0"/>
            <a:r>
              <a:rPr lang="en-US" noProof="0" smtClean="0"/>
              <a:t>Click to edit Master text styles</a:t>
            </a:r>
          </a:p>
          <a:p>
            <a:pPr lvl="1"/>
            <a:r>
              <a:rPr lang="en-US" noProof="0" smtClean="0"/>
              <a:t>Second level</a:t>
            </a:r>
          </a:p>
        </p:txBody>
      </p:sp>
      <p:sp>
        <p:nvSpPr>
          <p:cNvPr id="7" name="Text Placeholder 6"/>
          <p:cNvSpPr>
            <a:spLocks noGrp="1"/>
          </p:cNvSpPr>
          <p:nvPr>
            <p:ph type="body" sz="quarter" idx="16"/>
          </p:nvPr>
        </p:nvSpPr>
        <p:spPr>
          <a:xfrm>
            <a:off x="366712" y="6058773"/>
            <a:ext cx="8408987" cy="442040"/>
          </a:xfrm>
        </p:spPr>
        <p:txBody>
          <a:bodyPr anchor="b" anchorCtr="0"/>
          <a:lstStyle>
            <a:lvl1pPr marL="0" indent="0">
              <a:lnSpc>
                <a:spcPts val="700"/>
              </a:lnSpc>
              <a:spcBef>
                <a:spcPts val="0"/>
              </a:spcBef>
              <a:buNone/>
              <a:defRPr sz="650"/>
            </a:lvl1pPr>
          </a:lstStyle>
          <a:p>
            <a:pPr lvl="0"/>
            <a:r>
              <a:rPr lang="en-US" noProof="0" smtClean="0"/>
              <a:t>Click to edit Master text styles</a:t>
            </a:r>
          </a:p>
        </p:txBody>
      </p:sp>
    </p:spTree>
    <p:extLst>
      <p:ext uri="{BB962C8B-B14F-4D97-AF65-F5344CB8AC3E}">
        <p14:creationId xmlns:p14="http://schemas.microsoft.com/office/powerpoint/2010/main" val="1059075694"/>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Bilingual Title Slide">
    <p:bg>
      <p:bgPr>
        <a:gradFill flip="none" rotWithShape="1">
          <a:gsLst>
            <a:gs pos="0">
              <a:schemeClr val="accent1"/>
            </a:gs>
            <a:gs pos="100000">
              <a:schemeClr val="tx2"/>
            </a:gs>
          </a:gsLst>
          <a:lin ang="5400000" scaled="1"/>
          <a:tileRect/>
        </a:gradFill>
        <a:effectLst/>
      </p:bgPr>
    </p:bg>
    <p:spTree>
      <p:nvGrpSpPr>
        <p:cNvPr id="1" name=""/>
        <p:cNvGrpSpPr/>
        <p:nvPr/>
      </p:nvGrpSpPr>
      <p:grpSpPr>
        <a:xfrm>
          <a:off x="0" y="0"/>
          <a:ext cx="0" cy="0"/>
          <a:chOff x="0" y="0"/>
          <a:chExt cx="0" cy="0"/>
        </a:xfrm>
      </p:grpSpPr>
      <p:sp>
        <p:nvSpPr>
          <p:cNvPr id="12" name="Freeform 5"/>
          <p:cNvSpPr>
            <a:spLocks/>
          </p:cNvSpPr>
          <p:nvPr userDrawn="1"/>
        </p:nvSpPr>
        <p:spPr bwMode="auto">
          <a:xfrm>
            <a:off x="0" y="0"/>
            <a:ext cx="8793784" cy="6858000"/>
          </a:xfrm>
          <a:custGeom>
            <a:avLst/>
            <a:gdLst>
              <a:gd name="T0" fmla="*/ 0 w 2770"/>
              <a:gd name="T1" fmla="*/ 2160 h 2160"/>
              <a:gd name="T2" fmla="*/ 1683 w 2770"/>
              <a:gd name="T3" fmla="*/ 2160 h 2160"/>
              <a:gd name="T4" fmla="*/ 2757 w 2770"/>
              <a:gd name="T5" fmla="*/ 1115 h 2160"/>
              <a:gd name="T6" fmla="*/ 2757 w 2770"/>
              <a:gd name="T7" fmla="*/ 1070 h 2160"/>
              <a:gd name="T8" fmla="*/ 1637 w 2770"/>
              <a:gd name="T9" fmla="*/ 0 h 2160"/>
              <a:gd name="T10" fmla="*/ 0 w 2770"/>
              <a:gd name="T11" fmla="*/ 0 h 2160"/>
              <a:gd name="T12" fmla="*/ 0 w 2770"/>
              <a:gd name="T13" fmla="*/ 2160 h 2160"/>
            </a:gdLst>
            <a:ahLst/>
            <a:cxnLst>
              <a:cxn ang="0">
                <a:pos x="T0" y="T1"/>
              </a:cxn>
              <a:cxn ang="0">
                <a:pos x="T2" y="T3"/>
              </a:cxn>
              <a:cxn ang="0">
                <a:pos x="T4" y="T5"/>
              </a:cxn>
              <a:cxn ang="0">
                <a:pos x="T6" y="T7"/>
              </a:cxn>
              <a:cxn ang="0">
                <a:pos x="T8" y="T9"/>
              </a:cxn>
              <a:cxn ang="0">
                <a:pos x="T10" y="T11"/>
              </a:cxn>
              <a:cxn ang="0">
                <a:pos x="T12" y="T13"/>
              </a:cxn>
            </a:cxnLst>
            <a:rect l="0" t="0" r="r" b="b"/>
            <a:pathLst>
              <a:path w="2770" h="2160">
                <a:moveTo>
                  <a:pt x="0" y="2160"/>
                </a:moveTo>
                <a:cubicBezTo>
                  <a:pt x="1683" y="2160"/>
                  <a:pt x="1683" y="2160"/>
                  <a:pt x="1683" y="2160"/>
                </a:cubicBezTo>
                <a:cubicBezTo>
                  <a:pt x="2757" y="1115"/>
                  <a:pt x="2757" y="1115"/>
                  <a:pt x="2757" y="1115"/>
                </a:cubicBezTo>
                <a:cubicBezTo>
                  <a:pt x="2770" y="1103"/>
                  <a:pt x="2770" y="1082"/>
                  <a:pt x="2757" y="1070"/>
                </a:cubicBezTo>
                <a:cubicBezTo>
                  <a:pt x="1637" y="0"/>
                  <a:pt x="1637" y="0"/>
                  <a:pt x="1637" y="0"/>
                </a:cubicBezTo>
                <a:cubicBezTo>
                  <a:pt x="0" y="0"/>
                  <a:pt x="0" y="0"/>
                  <a:pt x="0" y="0"/>
                </a:cubicBezTo>
                <a:lnTo>
                  <a:pt x="0" y="2160"/>
                </a:lnTo>
                <a:close/>
              </a:path>
            </a:pathLst>
          </a:custGeom>
          <a:gradFill flip="none" rotWithShape="1">
            <a:gsLst>
              <a:gs pos="40000">
                <a:schemeClr val="tx2"/>
              </a:gs>
              <a:gs pos="0">
                <a:schemeClr val="tx2"/>
              </a:gs>
              <a:gs pos="100000">
                <a:srgbClr val="9C5FB5">
                  <a:alpha val="80000"/>
                </a:srgbClr>
              </a:gs>
            </a:gsLst>
            <a:lin ang="18600000" scaled="0"/>
            <a:tileRect/>
          </a:gradFill>
          <a:ln>
            <a:noFill/>
          </a:ln>
        </p:spPr>
        <p:txBody>
          <a:bodyPr vert="horz" wrap="square" lIns="91440" tIns="45720" rIns="91440" bIns="45720" numCol="1" anchor="t" anchorCtr="0" compatLnSpc="1">
            <a:prstTxWarp prst="textNoShape">
              <a:avLst/>
            </a:prstTxWarp>
          </a:bodyPr>
          <a:lstStyle/>
          <a:p>
            <a:endParaRPr lang="en-GB" dirty="0">
              <a:solidFill>
                <a:srgbClr val="565A5C"/>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1950" y="559117"/>
            <a:ext cx="1743749" cy="334799"/>
          </a:xfrm>
          <a:prstGeom prst="rect">
            <a:avLst/>
          </a:prstGeom>
        </p:spPr>
      </p:pic>
      <p:sp>
        <p:nvSpPr>
          <p:cNvPr id="8" name="Title 1"/>
          <p:cNvSpPr>
            <a:spLocks noGrp="1"/>
          </p:cNvSpPr>
          <p:nvPr>
            <p:ph type="ctrTitle" hasCustomPrompt="1"/>
          </p:nvPr>
        </p:nvSpPr>
        <p:spPr bwMode="gray">
          <a:xfrm>
            <a:off x="366712" y="1839050"/>
            <a:ext cx="4370387" cy="492443"/>
          </a:xfrm>
        </p:spPr>
        <p:txBody>
          <a:bodyPr wrap="square" lIns="0" tIns="0" rIns="0" bIns="0" anchor="b" anchorCtr="0">
            <a:noAutofit/>
          </a:bodyPr>
          <a:lstStyle>
            <a:lvl1pPr algn="l">
              <a:lnSpc>
                <a:spcPct val="100000"/>
              </a:lnSpc>
              <a:defRPr sz="3200" b="1">
                <a:solidFill>
                  <a:schemeClr val="bg1"/>
                </a:solidFill>
                <a:latin typeface="+mj-lt"/>
                <a:ea typeface="+mj-ea"/>
                <a:cs typeface="Arial" pitchFamily="34" charset="0"/>
              </a:defRPr>
            </a:lvl1pPr>
          </a:lstStyle>
          <a:p>
            <a:r>
              <a:rPr lang="en-GB" noProof="0" dirty="0" smtClean="0"/>
              <a:t>Chinese title</a:t>
            </a:r>
            <a:endParaRPr lang="en-GB" noProof="0" dirty="0"/>
          </a:p>
        </p:txBody>
      </p:sp>
      <p:sp>
        <p:nvSpPr>
          <p:cNvPr id="10" name="Subtitle 2"/>
          <p:cNvSpPr>
            <a:spLocks noGrp="1"/>
          </p:cNvSpPr>
          <p:nvPr>
            <p:ph type="subTitle" idx="1" hasCustomPrompt="1"/>
          </p:nvPr>
        </p:nvSpPr>
        <p:spPr bwMode="gray">
          <a:xfrm>
            <a:off x="366712" y="2388384"/>
            <a:ext cx="4370387" cy="1080000"/>
          </a:xfrm>
        </p:spPr>
        <p:txBody>
          <a:bodyPr wrap="square" lIns="432000" tIns="0" rIns="0" bIns="0">
            <a:noAutofit/>
          </a:bodyPr>
          <a:lstStyle>
            <a:lvl1pPr marL="0" indent="0" algn="l">
              <a:lnSpc>
                <a:spcPct val="90000"/>
              </a:lnSpc>
              <a:spcBef>
                <a:spcPts val="0"/>
              </a:spcBef>
              <a:buNone/>
              <a:defRPr sz="3200" b="0" baseline="0">
                <a:solidFill>
                  <a:schemeClr val="bg1"/>
                </a:solidFill>
                <a:latin typeface="+mj-lt"/>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Chinese subtitle</a:t>
            </a:r>
            <a:endParaRPr lang="en-GB" noProof="0" dirty="0"/>
          </a:p>
        </p:txBody>
      </p:sp>
      <p:sp>
        <p:nvSpPr>
          <p:cNvPr id="11" name="Date Placeholder 5"/>
          <p:cNvSpPr>
            <a:spLocks noGrp="1"/>
          </p:cNvSpPr>
          <p:nvPr>
            <p:ph type="dt" sz="half" idx="10"/>
          </p:nvPr>
        </p:nvSpPr>
        <p:spPr>
          <a:xfrm>
            <a:off x="5510213" y="2106555"/>
            <a:ext cx="1620000" cy="161583"/>
          </a:xfrm>
        </p:spPr>
        <p:txBody>
          <a:bodyPr>
            <a:noAutofit/>
          </a:bodyPr>
          <a:lstStyle>
            <a:lvl1pPr>
              <a:defRPr sz="1050" b="1">
                <a:solidFill>
                  <a:schemeClr val="bg1"/>
                </a:solidFill>
                <a:latin typeface="+mn-lt"/>
              </a:defRPr>
            </a:lvl1pPr>
          </a:lstStyle>
          <a:p>
            <a:fld id="{A5A981A3-C309-4C3D-B8FB-55CE36CDC6A7}" type="datetime1">
              <a:rPr lang="en-GB" smtClean="0">
                <a:solidFill>
                  <a:srgbClr val="FFFFFF"/>
                </a:solidFill>
              </a:rPr>
              <a:pPr/>
              <a:t>26/02/2018</a:t>
            </a:fld>
            <a:endParaRPr lang="en-GB" dirty="0">
              <a:solidFill>
                <a:srgbClr val="FFFFFF"/>
              </a:solidFill>
            </a:endParaRPr>
          </a:p>
        </p:txBody>
      </p:sp>
      <p:sp>
        <p:nvSpPr>
          <p:cNvPr id="13" name="Text Placeholder 8"/>
          <p:cNvSpPr>
            <a:spLocks noGrp="1"/>
          </p:cNvSpPr>
          <p:nvPr>
            <p:ph type="body" sz="quarter" idx="11" hasCustomPrompt="1"/>
          </p:nvPr>
        </p:nvSpPr>
        <p:spPr>
          <a:xfrm>
            <a:off x="366713" y="3892550"/>
            <a:ext cx="4370387" cy="553998"/>
          </a:xfrm>
        </p:spPr>
        <p:txBody>
          <a:bodyPr>
            <a:noAutofit/>
          </a:bodyPr>
          <a:lstStyle>
            <a:lvl1pPr marL="0" indent="0">
              <a:spcBef>
                <a:spcPts val="0"/>
              </a:spcBef>
              <a:buNone/>
              <a:defRPr sz="3200" b="1">
                <a:solidFill>
                  <a:schemeClr val="bg1"/>
                </a:solidFill>
                <a:latin typeface="+mj-lt"/>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GB" noProof="0" dirty="0" smtClean="0"/>
              <a:t>Western title</a:t>
            </a:r>
            <a:endParaRPr lang="en-GB" noProof="0" dirty="0"/>
          </a:p>
        </p:txBody>
      </p:sp>
      <p:sp>
        <p:nvSpPr>
          <p:cNvPr id="14" name="Text Placeholder 9"/>
          <p:cNvSpPr>
            <a:spLocks noGrp="1"/>
          </p:cNvSpPr>
          <p:nvPr>
            <p:ph type="body" sz="quarter" idx="12" hasCustomPrompt="1"/>
          </p:nvPr>
        </p:nvSpPr>
        <p:spPr>
          <a:xfrm>
            <a:off x="366712" y="4503439"/>
            <a:ext cx="4370387" cy="1080000"/>
          </a:xfrm>
        </p:spPr>
        <p:txBody>
          <a:bodyPr>
            <a:noAutofit/>
          </a:bodyPr>
          <a:lstStyle>
            <a:lvl1pPr marL="0" indent="0" algn="l" defTabSz="457200" rtl="0" eaLnBrk="1" latinLnBrk="0" hangingPunct="1">
              <a:lnSpc>
                <a:spcPct val="90000"/>
              </a:lnSpc>
              <a:spcBef>
                <a:spcPct val="0"/>
              </a:spcBef>
              <a:buNone/>
              <a:defRPr lang="en-GB" sz="3200" b="0" kern="1200" dirty="0">
                <a:solidFill>
                  <a:schemeClr val="bg1"/>
                </a:solidFill>
                <a:latin typeface="+mj-lt"/>
                <a:ea typeface="+mj-ea"/>
                <a:cs typeface="Arial" pitchFamily="34" charset="0"/>
              </a:defRPr>
            </a:lvl1pPr>
          </a:lstStyle>
          <a:p>
            <a:pPr lvl="0"/>
            <a:r>
              <a:rPr lang="en-GB" noProof="0" dirty="0" smtClean="0"/>
              <a:t>Western title</a:t>
            </a:r>
            <a:endParaRPr lang="en-GB" noProof="0" dirty="0"/>
          </a:p>
        </p:txBody>
      </p:sp>
      <p:sp>
        <p:nvSpPr>
          <p:cNvPr id="15" name="Text Placeholder 11"/>
          <p:cNvSpPr>
            <a:spLocks noGrp="1"/>
          </p:cNvSpPr>
          <p:nvPr>
            <p:ph type="body" sz="quarter" idx="13" hasCustomPrompt="1"/>
          </p:nvPr>
        </p:nvSpPr>
        <p:spPr>
          <a:xfrm>
            <a:off x="366713" y="6387298"/>
            <a:ext cx="1714500" cy="144000"/>
          </a:xfrm>
        </p:spPr>
        <p:txBody>
          <a:bodyPr>
            <a:noAutofit/>
          </a:bodyPr>
          <a:lstStyle>
            <a:lvl1pPr marL="0" indent="0" algn="l" defTabSz="457200" rtl="0" eaLnBrk="1" latinLnBrk="0" hangingPunct="1">
              <a:lnSpc>
                <a:spcPct val="100000"/>
              </a:lnSpc>
              <a:spcBef>
                <a:spcPts val="0"/>
              </a:spcBef>
              <a:buClr>
                <a:schemeClr val="accent1"/>
              </a:buClr>
              <a:buFont typeface="Arial"/>
              <a:buNone/>
              <a:defRPr lang="en-GB" sz="900" b="0" kern="1200" baseline="0" dirty="0">
                <a:solidFill>
                  <a:schemeClr val="bg1"/>
                </a:solidFill>
                <a:latin typeface="+mn-lt"/>
                <a:ea typeface="+mn-ea"/>
                <a:cs typeface="Arial" pitchFamily="34" charset="0"/>
              </a:defRPr>
            </a:lvl1pPr>
          </a:lstStyle>
          <a:p>
            <a:pPr lvl="0"/>
            <a:r>
              <a:rPr lang="en-GB" noProof="0" dirty="0" smtClean="0"/>
              <a:t>Document ref (Western)</a:t>
            </a:r>
            <a:endParaRPr lang="en-GB" noProof="0" dirty="0"/>
          </a:p>
        </p:txBody>
      </p:sp>
      <p:sp>
        <p:nvSpPr>
          <p:cNvPr id="16" name="Footer Placeholder 12"/>
          <p:cNvSpPr>
            <a:spLocks noGrp="1"/>
          </p:cNvSpPr>
          <p:nvPr>
            <p:ph type="ftr" sz="quarter" idx="14"/>
          </p:nvPr>
        </p:nvSpPr>
        <p:spPr>
          <a:xfrm>
            <a:off x="5510213" y="4159528"/>
            <a:ext cx="1620000" cy="161583"/>
          </a:xfrm>
          <a:prstGeom prst="rect">
            <a:avLst/>
          </a:prstGeom>
        </p:spPr>
        <p:txBody>
          <a:bodyPr vert="horz" wrap="square" lIns="0" tIns="0" rIns="0" bIns="0" rtlCol="0" anchor="ctr">
            <a:noAutofit/>
          </a:bodyPr>
          <a:lstStyle>
            <a:lvl1pPr>
              <a:defRPr lang="en-US" altLang="ja-JP" sz="1050" b="1" smtClean="0">
                <a:solidFill>
                  <a:schemeClr val="bg1"/>
                </a:solidFill>
                <a:latin typeface="+mn-lt"/>
                <a:ea typeface="+mn-ea"/>
              </a:defRPr>
            </a:lvl1pPr>
          </a:lstStyle>
          <a:p>
            <a:r>
              <a:rPr lang="en-GB" altLang="zh-CN" dirty="0">
                <a:solidFill>
                  <a:srgbClr val="FFFFFF"/>
                </a:solidFill>
              </a:rPr>
              <a:t>Footer or alternate date</a:t>
            </a:r>
          </a:p>
        </p:txBody>
      </p:sp>
      <p:sp>
        <p:nvSpPr>
          <p:cNvPr id="18" name="Text Placeholder 8"/>
          <p:cNvSpPr>
            <a:spLocks noGrp="1"/>
          </p:cNvSpPr>
          <p:nvPr>
            <p:ph type="body" sz="quarter" idx="16" hasCustomPrompt="1"/>
          </p:nvPr>
        </p:nvSpPr>
        <p:spPr>
          <a:xfrm>
            <a:off x="366712" y="6146803"/>
            <a:ext cx="1714502" cy="144000"/>
          </a:xfrm>
        </p:spPr>
        <p:txBody>
          <a:bodyPr>
            <a:noAutofit/>
          </a:bodyPr>
          <a:lstStyle>
            <a:lvl1pPr marL="0" indent="0">
              <a:spcBef>
                <a:spcPts val="0"/>
              </a:spcBef>
              <a:buNone/>
              <a:defRPr sz="900" baseline="0">
                <a:solidFill>
                  <a:schemeClr val="bg1"/>
                </a:solidFill>
                <a:latin typeface="+mn-lt"/>
                <a:ea typeface="+mn-ea"/>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GB" noProof="0" dirty="0" smtClean="0"/>
              <a:t>Document ref (Chinese)</a:t>
            </a:r>
            <a:endParaRPr lang="en-GB" noProof="0" dirty="0"/>
          </a:p>
        </p:txBody>
      </p:sp>
      <p:sp>
        <p:nvSpPr>
          <p:cNvPr id="2" name="Slide Number Placeholder 1"/>
          <p:cNvSpPr>
            <a:spLocks noGrp="1"/>
          </p:cNvSpPr>
          <p:nvPr>
            <p:ph type="sldNum" sz="quarter" idx="17"/>
          </p:nvPr>
        </p:nvSpPr>
        <p:spPr>
          <a:xfrm>
            <a:off x="8631699" y="6858000"/>
            <a:ext cx="144000" cy="144000"/>
          </a:xfrm>
        </p:spPr>
        <p:txBody>
          <a:bodyPr/>
          <a:lstStyle>
            <a:lvl1pPr>
              <a:defRPr>
                <a:solidFill>
                  <a:schemeClr val="bg1"/>
                </a:solidFill>
              </a:defRPr>
            </a:lvl1pPr>
          </a:lstStyle>
          <a:p>
            <a:fld id="{D34DACC3-9742-4940-92E6-4CAB853A3218}"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944182165"/>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Bilingual Section Header">
    <p:bg>
      <p:bgPr>
        <a:gradFill>
          <a:gsLst>
            <a:gs pos="0">
              <a:schemeClr val="bg2"/>
            </a:gs>
            <a:gs pos="100000">
              <a:schemeClr val="bg1"/>
            </a:gs>
          </a:gsLst>
          <a:lin ang="4500000" scaled="0"/>
        </a:gra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gradFill>
            <a:gsLst>
              <a:gs pos="0">
                <a:srgbClr val="EBECED">
                  <a:alpha val="0"/>
                </a:srgbClr>
              </a:gs>
              <a:gs pos="45000">
                <a:srgbClr val="EBECED">
                  <a:alpha val="0"/>
                </a:srgbClr>
              </a:gs>
              <a:gs pos="90000">
                <a:srgbClr val="EBECED"/>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smtClean="0">
              <a:solidFill>
                <a:srgbClr val="A2A4A3"/>
              </a:solidFill>
            </a:endParaRPr>
          </a:p>
        </p:txBody>
      </p:sp>
      <p:sp>
        <p:nvSpPr>
          <p:cNvPr id="8" name="Freeform 5"/>
          <p:cNvSpPr>
            <a:spLocks/>
          </p:cNvSpPr>
          <p:nvPr userDrawn="1"/>
        </p:nvSpPr>
        <p:spPr bwMode="auto">
          <a:xfrm>
            <a:off x="0" y="0"/>
            <a:ext cx="8791575" cy="6858000"/>
          </a:xfrm>
          <a:custGeom>
            <a:avLst/>
            <a:gdLst>
              <a:gd name="T0" fmla="*/ 2755 w 2770"/>
              <a:gd name="T1" fmla="*/ 592 h 2160"/>
              <a:gd name="T2" fmla="*/ 2136 w 2770"/>
              <a:gd name="T3" fmla="*/ 0 h 2160"/>
              <a:gd name="T4" fmla="*/ 0 w 2770"/>
              <a:gd name="T5" fmla="*/ 0 h 2160"/>
              <a:gd name="T6" fmla="*/ 0 w 2770"/>
              <a:gd name="T7" fmla="*/ 2160 h 2160"/>
              <a:gd name="T8" fmla="*/ 1196 w 2770"/>
              <a:gd name="T9" fmla="*/ 2160 h 2160"/>
              <a:gd name="T10" fmla="*/ 2755 w 2770"/>
              <a:gd name="T11" fmla="*/ 643 h 2160"/>
              <a:gd name="T12" fmla="*/ 2755 w 2770"/>
              <a:gd name="T13" fmla="*/ 592 h 2160"/>
            </a:gdLst>
            <a:ahLst/>
            <a:cxnLst>
              <a:cxn ang="0">
                <a:pos x="T0" y="T1"/>
              </a:cxn>
              <a:cxn ang="0">
                <a:pos x="T2" y="T3"/>
              </a:cxn>
              <a:cxn ang="0">
                <a:pos x="T4" y="T5"/>
              </a:cxn>
              <a:cxn ang="0">
                <a:pos x="T6" y="T7"/>
              </a:cxn>
              <a:cxn ang="0">
                <a:pos x="T8" y="T9"/>
              </a:cxn>
              <a:cxn ang="0">
                <a:pos x="T10" y="T11"/>
              </a:cxn>
              <a:cxn ang="0">
                <a:pos x="T12" y="T13"/>
              </a:cxn>
            </a:cxnLst>
            <a:rect l="0" t="0" r="r" b="b"/>
            <a:pathLst>
              <a:path w="2770" h="2160">
                <a:moveTo>
                  <a:pt x="2755" y="592"/>
                </a:moveTo>
                <a:cubicBezTo>
                  <a:pt x="2136" y="0"/>
                  <a:pt x="2136" y="0"/>
                  <a:pt x="2136" y="0"/>
                </a:cubicBezTo>
                <a:cubicBezTo>
                  <a:pt x="0" y="0"/>
                  <a:pt x="0" y="0"/>
                  <a:pt x="0" y="0"/>
                </a:cubicBezTo>
                <a:cubicBezTo>
                  <a:pt x="0" y="2160"/>
                  <a:pt x="0" y="2160"/>
                  <a:pt x="0" y="2160"/>
                </a:cubicBezTo>
                <a:cubicBezTo>
                  <a:pt x="1196" y="2160"/>
                  <a:pt x="1196" y="2160"/>
                  <a:pt x="1196" y="2160"/>
                </a:cubicBezTo>
                <a:cubicBezTo>
                  <a:pt x="2755" y="643"/>
                  <a:pt x="2755" y="643"/>
                  <a:pt x="2755" y="643"/>
                </a:cubicBezTo>
                <a:cubicBezTo>
                  <a:pt x="2770" y="629"/>
                  <a:pt x="2770" y="606"/>
                  <a:pt x="2755" y="592"/>
                </a:cubicBezTo>
                <a:close/>
              </a:path>
            </a:pathLst>
          </a:custGeom>
          <a:gradFill flip="none" rotWithShape="1">
            <a:gsLst>
              <a:gs pos="40000">
                <a:schemeClr val="bg1">
                  <a:alpha val="80000"/>
                </a:schemeClr>
              </a:gs>
              <a:gs pos="0">
                <a:srgbClr val="EBECED"/>
              </a:gs>
              <a:gs pos="90000">
                <a:srgbClr val="EBECED">
                  <a:alpha val="0"/>
                </a:srgbClr>
              </a:gs>
            </a:gsLst>
            <a:lin ang="4500000" scaled="0"/>
            <a:tileRect/>
          </a:gradFill>
          <a:ln>
            <a:noFill/>
          </a:ln>
        </p:spPr>
        <p:txBody>
          <a:bodyPr vert="horz" wrap="square" lIns="91440" tIns="45720" rIns="91440" bIns="45720" numCol="1" anchor="t" anchorCtr="0" compatLnSpc="1">
            <a:prstTxWarp prst="textNoShape">
              <a:avLst/>
            </a:prstTxWarp>
          </a:bodyPr>
          <a:lstStyle/>
          <a:p>
            <a:endParaRPr lang="en-GB" dirty="0">
              <a:solidFill>
                <a:srgbClr val="565A5C"/>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3200" y="6508800"/>
            <a:ext cx="1104343" cy="212034"/>
          </a:xfrm>
          <a:prstGeom prst="rect">
            <a:avLst/>
          </a:prstGeom>
        </p:spPr>
      </p:pic>
      <p:sp>
        <p:nvSpPr>
          <p:cNvPr id="2" name="Date Placeholder 1"/>
          <p:cNvSpPr>
            <a:spLocks noGrp="1"/>
          </p:cNvSpPr>
          <p:nvPr>
            <p:ph type="dt" sz="half" idx="10"/>
          </p:nvPr>
        </p:nvSpPr>
        <p:spPr/>
        <p:txBody>
          <a:bodyPr/>
          <a:lstStyle/>
          <a:p>
            <a:fld id="{DBCF30A1-21C7-46B4-A58C-6483FAFBE839}" type="datetime1">
              <a:rPr lang="en-GB" smtClean="0">
                <a:solidFill>
                  <a:srgbClr val="565A5C"/>
                </a:solidFill>
              </a:rPr>
              <a:pPr/>
              <a:t>26/02/2018</a:t>
            </a:fld>
            <a:endParaRPr lang="en-GB" dirty="0">
              <a:solidFill>
                <a:srgbClr val="565A5C"/>
              </a:solidFill>
            </a:endParaRPr>
          </a:p>
        </p:txBody>
      </p:sp>
      <p:sp>
        <p:nvSpPr>
          <p:cNvPr id="4" name="Slide Number Placeholder 3"/>
          <p:cNvSpPr>
            <a:spLocks noGrp="1"/>
          </p:cNvSpPr>
          <p:nvPr>
            <p:ph type="sldNum" sz="quarter" idx="11"/>
          </p:nvPr>
        </p:nvSpPr>
        <p:spPr>
          <a:xfrm>
            <a:off x="7494482" y="6537600"/>
            <a:ext cx="144000" cy="144000"/>
          </a:xfrm>
        </p:spPr>
        <p:txBody>
          <a:bodyPr/>
          <a:lstStyle/>
          <a:p>
            <a:fld id="{D34DACC3-9742-4940-92E6-4CAB853A3218}" type="slidenum">
              <a:rPr lang="en-GB" smtClean="0">
                <a:solidFill>
                  <a:srgbClr val="565A5C"/>
                </a:solidFill>
              </a:rPr>
              <a:pPr/>
              <a:t>‹#›</a:t>
            </a:fld>
            <a:endParaRPr lang="en-GB" dirty="0">
              <a:solidFill>
                <a:srgbClr val="565A5C"/>
              </a:solidFill>
            </a:endParaRPr>
          </a:p>
        </p:txBody>
      </p:sp>
      <p:sp>
        <p:nvSpPr>
          <p:cNvPr id="6" name="Footer Placeholder 5"/>
          <p:cNvSpPr>
            <a:spLocks noGrp="1"/>
          </p:cNvSpPr>
          <p:nvPr>
            <p:ph type="ftr" sz="quarter" idx="12"/>
          </p:nvPr>
        </p:nvSpPr>
        <p:spPr/>
        <p:txBody>
          <a:bodyPr/>
          <a:lstStyle/>
          <a:p>
            <a:r>
              <a:rPr lang="en-GB" smtClean="0">
                <a:solidFill>
                  <a:srgbClr val="565A5C"/>
                </a:solidFill>
              </a:rPr>
              <a:t>Footer or alternate date</a:t>
            </a:r>
            <a:endParaRPr lang="en-GB">
              <a:solidFill>
                <a:srgbClr val="565A5C"/>
              </a:solidFill>
            </a:endParaRPr>
          </a:p>
        </p:txBody>
      </p:sp>
      <p:sp>
        <p:nvSpPr>
          <p:cNvPr id="10" name="Text Placeholder 2"/>
          <p:cNvSpPr>
            <a:spLocks noGrp="1"/>
          </p:cNvSpPr>
          <p:nvPr>
            <p:ph type="body" idx="1" hasCustomPrompt="1"/>
          </p:nvPr>
        </p:nvSpPr>
        <p:spPr>
          <a:xfrm>
            <a:off x="366713" y="1096021"/>
            <a:ext cx="6271902" cy="553998"/>
          </a:xfrm>
        </p:spPr>
        <p:txBody>
          <a:bodyPr wrap="square" lIns="0" tIns="0" rIns="0" bIns="0" anchor="b">
            <a:noAutofit/>
          </a:bodyPr>
          <a:lstStyle>
            <a:lvl1pPr marL="0" indent="0">
              <a:spcBef>
                <a:spcPts val="0"/>
              </a:spcBef>
              <a:buNone/>
              <a:defRPr sz="3200" b="1">
                <a:solidFill>
                  <a:srgbClr val="565A5C"/>
                </a:solidFill>
                <a:latin typeface="+mj-lt"/>
                <a:ea typeface="+mj-ea"/>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dirty="0" smtClean="0"/>
              <a:t>Chinese title</a:t>
            </a:r>
          </a:p>
        </p:txBody>
      </p:sp>
      <p:sp>
        <p:nvSpPr>
          <p:cNvPr id="11" name="Title 17"/>
          <p:cNvSpPr>
            <a:spLocks noGrp="1"/>
          </p:cNvSpPr>
          <p:nvPr>
            <p:ph type="title" hasCustomPrompt="1"/>
          </p:nvPr>
        </p:nvSpPr>
        <p:spPr>
          <a:xfrm>
            <a:off x="366713" y="1691899"/>
            <a:ext cx="6271411" cy="1280160"/>
          </a:xfrm>
        </p:spPr>
        <p:txBody>
          <a:bodyPr lIns="432000" tIns="0" rIns="0" bIns="0" anchor="t" anchorCtr="0">
            <a:noAutofit/>
          </a:bodyPr>
          <a:lstStyle>
            <a:lvl1pPr algn="l">
              <a:lnSpc>
                <a:spcPct val="90000"/>
              </a:lnSpc>
              <a:defRPr sz="3200" b="0">
                <a:solidFill>
                  <a:srgbClr val="565A5C"/>
                </a:solidFill>
                <a:latin typeface="+mj-lt"/>
                <a:ea typeface="+mj-ea"/>
                <a:cs typeface="Arial" pitchFamily="34" charset="0"/>
              </a:defRPr>
            </a:lvl1pPr>
          </a:lstStyle>
          <a:p>
            <a:r>
              <a:rPr lang="en-GB" noProof="0" dirty="0" smtClean="0"/>
              <a:t>Chinese subtitle</a:t>
            </a:r>
            <a:endParaRPr lang="en-GB" noProof="0" dirty="0"/>
          </a:p>
        </p:txBody>
      </p:sp>
      <p:sp>
        <p:nvSpPr>
          <p:cNvPr id="12" name="Text Placeholder 5"/>
          <p:cNvSpPr>
            <a:spLocks noGrp="1"/>
          </p:cNvSpPr>
          <p:nvPr>
            <p:ph type="body" sz="quarter" idx="13" hasCustomPrompt="1"/>
          </p:nvPr>
        </p:nvSpPr>
        <p:spPr>
          <a:xfrm>
            <a:off x="366713" y="3435087"/>
            <a:ext cx="6273000" cy="1281600"/>
          </a:xfrm>
        </p:spPr>
        <p:txBody>
          <a:bodyPr/>
          <a:lstStyle>
            <a:lvl1pPr marL="0" indent="0" algn="l" defTabSz="457200" rtl="0" eaLnBrk="1" latinLnBrk="0" hangingPunct="1">
              <a:lnSpc>
                <a:spcPct val="90000"/>
              </a:lnSpc>
              <a:spcBef>
                <a:spcPct val="0"/>
              </a:spcBef>
              <a:buNone/>
              <a:defRPr lang="en-GB" sz="3200" b="0" kern="1200" dirty="0">
                <a:solidFill>
                  <a:srgbClr val="565A5C"/>
                </a:solidFill>
                <a:latin typeface="+mj-lt"/>
                <a:ea typeface="+mj-ea"/>
                <a:cs typeface="Arial" pitchFamily="34" charset="0"/>
              </a:defRPr>
            </a:lvl1pPr>
          </a:lstStyle>
          <a:p>
            <a:pPr lvl="0"/>
            <a:r>
              <a:rPr lang="en-GB" noProof="0" dirty="0" smtClean="0"/>
              <a:t>Western subtitle</a:t>
            </a:r>
            <a:endParaRPr lang="en-GB" noProof="0" dirty="0"/>
          </a:p>
        </p:txBody>
      </p:sp>
      <p:sp>
        <p:nvSpPr>
          <p:cNvPr id="14" name="Text Placeholder 8"/>
          <p:cNvSpPr>
            <a:spLocks noGrp="1"/>
          </p:cNvSpPr>
          <p:nvPr>
            <p:ph type="body" sz="quarter" idx="14" hasCustomPrompt="1"/>
          </p:nvPr>
        </p:nvSpPr>
        <p:spPr>
          <a:xfrm>
            <a:off x="366713" y="2834968"/>
            <a:ext cx="6273000" cy="554400"/>
          </a:xfrm>
        </p:spPr>
        <p:txBody>
          <a:bodyPr/>
          <a:lstStyle>
            <a:lvl1pPr marL="182880" indent="-182880">
              <a:buNone/>
              <a:defRPr lang="en-GB" sz="3200" b="1" kern="1200" dirty="0">
                <a:solidFill>
                  <a:srgbClr val="565A5C"/>
                </a:solidFill>
                <a:latin typeface="+mj-lt"/>
                <a:ea typeface="+mn-ea"/>
                <a:cs typeface="Arial" pitchFamily="34" charset="0"/>
              </a:defRPr>
            </a:lvl1pPr>
          </a:lstStyle>
          <a:p>
            <a:pPr marL="0" lvl="0" indent="0" algn="l" defTabSz="457200" rtl="0" eaLnBrk="1" latinLnBrk="0" hangingPunct="1">
              <a:spcBef>
                <a:spcPts val="0"/>
              </a:spcBef>
              <a:buClr>
                <a:schemeClr val="accent1"/>
              </a:buClr>
            </a:pPr>
            <a:r>
              <a:rPr lang="en-GB" noProof="0" dirty="0" smtClean="0"/>
              <a:t>Western title</a:t>
            </a:r>
            <a:endParaRPr lang="en-GB" noProof="0" dirty="0"/>
          </a:p>
        </p:txBody>
      </p:sp>
    </p:spTree>
    <p:extLst>
      <p:ext uri="{BB962C8B-B14F-4D97-AF65-F5344CB8AC3E}">
        <p14:creationId xmlns:p14="http://schemas.microsoft.com/office/powerpoint/2010/main" val="2328491333"/>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ilingual Title and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6713" y="1603375"/>
            <a:ext cx="4038600" cy="4572000"/>
          </a:xfrm>
        </p:spPr>
        <p:txBody>
          <a:bodyPr/>
          <a:lstStyle>
            <a:lvl1pPr>
              <a:defRPr sz="1800">
                <a:solidFill>
                  <a:srgbClr val="565A5C"/>
                </a:solidFill>
                <a:latin typeface="+mn-lt"/>
                <a:ea typeface="+mn-ea"/>
              </a:defRPr>
            </a:lvl1pPr>
            <a:lvl2pPr>
              <a:buClr>
                <a:srgbClr val="565A5C"/>
              </a:buClr>
              <a:defRPr sz="1600">
                <a:solidFill>
                  <a:srgbClr val="565A5C"/>
                </a:solidFill>
                <a:latin typeface="+mn-lt"/>
                <a:ea typeface="+mn-ea"/>
              </a:defRPr>
            </a:lvl2pPr>
            <a:lvl3pPr>
              <a:defRPr sz="1200">
                <a:solidFill>
                  <a:srgbClr val="565A5C"/>
                </a:solidFill>
                <a:latin typeface="+mn-lt"/>
                <a:ea typeface="+mn-ea"/>
              </a:defRPr>
            </a:lvl3pPr>
            <a:lvl4pPr>
              <a:defRPr sz="1100">
                <a:solidFill>
                  <a:srgbClr val="565A5C"/>
                </a:solidFill>
                <a:latin typeface="+mn-lt"/>
                <a:ea typeface="+mn-ea"/>
              </a:defRPr>
            </a:lvl4pPr>
            <a:lvl5pPr>
              <a:defRPr sz="1050">
                <a:solidFill>
                  <a:srgbClr val="565A5C"/>
                </a:solidFill>
                <a:latin typeface="+mn-lt"/>
                <a:ea typeface="+mn-ea"/>
              </a:defRPr>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Content Placeholder 3"/>
          <p:cNvSpPr>
            <a:spLocks noGrp="1"/>
          </p:cNvSpPr>
          <p:nvPr>
            <p:ph sz="half" idx="2"/>
          </p:nvPr>
        </p:nvSpPr>
        <p:spPr>
          <a:xfrm>
            <a:off x="4737100" y="1603375"/>
            <a:ext cx="4038600" cy="4571999"/>
          </a:xfrm>
        </p:spPr>
        <p:txBody>
          <a:bodyPr/>
          <a:lstStyle>
            <a:lvl1pPr>
              <a:defRPr sz="1800">
                <a:solidFill>
                  <a:srgbClr val="565A5C"/>
                </a:solidFill>
              </a:defRPr>
            </a:lvl1pPr>
            <a:lvl2pPr>
              <a:buClr>
                <a:srgbClr val="565A5C"/>
              </a:buClr>
              <a:defRPr sz="1600">
                <a:solidFill>
                  <a:srgbClr val="565A5C"/>
                </a:solidFill>
              </a:defRPr>
            </a:lvl2pPr>
            <a:lvl3pPr>
              <a:defRPr sz="1200">
                <a:solidFill>
                  <a:srgbClr val="565A5C"/>
                </a:solidFill>
              </a:defRPr>
            </a:lvl3pPr>
            <a:lvl4pPr>
              <a:defRPr sz="1100">
                <a:solidFill>
                  <a:srgbClr val="565A5C"/>
                </a:solidFill>
              </a:defRPr>
            </a:lvl4pPr>
            <a:lvl5pPr>
              <a:defRPr sz="1050">
                <a:solidFill>
                  <a:srgbClr val="565A5C"/>
                </a:solidFill>
              </a:defRPr>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Title 5"/>
          <p:cNvSpPr>
            <a:spLocks noGrp="1"/>
          </p:cNvSpPr>
          <p:nvPr>
            <p:ph type="title" hasCustomPrompt="1"/>
          </p:nvPr>
        </p:nvSpPr>
        <p:spPr>
          <a:xfrm>
            <a:off x="366714" y="365760"/>
            <a:ext cx="4038600" cy="396000"/>
          </a:xfrm>
        </p:spPr>
        <p:txBody>
          <a:bodyPr/>
          <a:lstStyle>
            <a:lvl1pPr>
              <a:defRPr sz="2400" baseline="0">
                <a:solidFill>
                  <a:schemeClr val="tx2"/>
                </a:solidFill>
                <a:latin typeface="+mj-lt"/>
                <a:ea typeface="+mj-ea"/>
              </a:defRPr>
            </a:lvl1pPr>
          </a:lstStyle>
          <a:p>
            <a:r>
              <a:rPr lang="en-GB" noProof="0" dirty="0" smtClean="0"/>
              <a:t>Click to edit Chinese title</a:t>
            </a:r>
            <a:endParaRPr lang="en-GB" noProof="0" dirty="0"/>
          </a:p>
        </p:txBody>
      </p:sp>
      <p:sp>
        <p:nvSpPr>
          <p:cNvPr id="10" name="Text Placeholder 9"/>
          <p:cNvSpPr>
            <a:spLocks noGrp="1"/>
          </p:cNvSpPr>
          <p:nvPr>
            <p:ph type="body" sz="quarter" idx="13" hasCustomPrompt="1"/>
          </p:nvPr>
        </p:nvSpPr>
        <p:spPr>
          <a:xfrm>
            <a:off x="4737100" y="367200"/>
            <a:ext cx="4038600" cy="396875"/>
          </a:xfrm>
        </p:spPr>
        <p:txBody>
          <a:bodyPr/>
          <a:lstStyle>
            <a:lvl1pPr marL="0" indent="0" algn="l" defTabSz="457200" rtl="0" eaLnBrk="1" latinLnBrk="0" hangingPunct="1">
              <a:spcBef>
                <a:spcPct val="0"/>
              </a:spcBef>
              <a:buNone/>
              <a:defRPr lang="en-GB" sz="2400" b="1" kern="1200" baseline="0" dirty="0">
                <a:solidFill>
                  <a:schemeClr val="tx2"/>
                </a:solidFill>
                <a:latin typeface="+mj-lt"/>
                <a:ea typeface="+mj-ea"/>
                <a:cs typeface="Arial" pitchFamily="34" charset="0"/>
              </a:defRPr>
            </a:lvl1pPr>
          </a:lstStyle>
          <a:p>
            <a:pPr lvl="0"/>
            <a:r>
              <a:rPr lang="en-GB" noProof="0" dirty="0" smtClean="0"/>
              <a:t>Click to edit Western title</a:t>
            </a:r>
            <a:endParaRPr lang="en-GB" noProof="0" dirty="0"/>
          </a:p>
        </p:txBody>
      </p:sp>
      <p:sp>
        <p:nvSpPr>
          <p:cNvPr id="11" name="Text Placeholder 9"/>
          <p:cNvSpPr>
            <a:spLocks noGrp="1"/>
          </p:cNvSpPr>
          <p:nvPr>
            <p:ph type="body" sz="quarter" idx="15" hasCustomPrompt="1"/>
          </p:nvPr>
        </p:nvSpPr>
        <p:spPr bwMode="gray">
          <a:xfrm>
            <a:off x="366713" y="808990"/>
            <a:ext cx="4038601" cy="396000"/>
          </a:xfrm>
        </p:spPr>
        <p:txBody>
          <a:bodyPr lIns="331200"/>
          <a:lstStyle>
            <a:lvl1pPr marL="0" indent="0">
              <a:lnSpc>
                <a:spcPct val="95000"/>
              </a:lnSpc>
              <a:spcBef>
                <a:spcPts val="0"/>
              </a:spcBef>
              <a:buNone/>
              <a:defRPr sz="2400" b="0">
                <a:solidFill>
                  <a:schemeClr val="accent2"/>
                </a:solidFill>
                <a:latin typeface="+mj-lt"/>
                <a:ea typeface="+mj-ea"/>
              </a:defRPr>
            </a:lvl1pPr>
          </a:lstStyle>
          <a:p>
            <a:pPr lvl="0"/>
            <a:r>
              <a:rPr lang="en-GB" noProof="0" dirty="0" smtClean="0"/>
              <a:t>Chinese subtitle</a:t>
            </a:r>
          </a:p>
        </p:txBody>
      </p:sp>
      <p:sp>
        <p:nvSpPr>
          <p:cNvPr id="12" name="Text Placeholder 9"/>
          <p:cNvSpPr>
            <a:spLocks noGrp="1"/>
          </p:cNvSpPr>
          <p:nvPr>
            <p:ph type="body" sz="quarter" idx="16" hasCustomPrompt="1"/>
          </p:nvPr>
        </p:nvSpPr>
        <p:spPr bwMode="gray">
          <a:xfrm>
            <a:off x="4737099" y="808990"/>
            <a:ext cx="4038601" cy="396000"/>
          </a:xfrm>
        </p:spPr>
        <p:txBody>
          <a:bodyPr/>
          <a:lstStyle>
            <a:lvl1pPr marL="0" indent="0">
              <a:lnSpc>
                <a:spcPct val="95000"/>
              </a:lnSpc>
              <a:spcBef>
                <a:spcPts val="0"/>
              </a:spcBef>
              <a:buNone/>
              <a:defRPr sz="2400" b="0" baseline="0">
                <a:solidFill>
                  <a:schemeClr val="accent2"/>
                </a:solidFill>
                <a:latin typeface="+mj-lt"/>
              </a:defRPr>
            </a:lvl1pPr>
          </a:lstStyle>
          <a:p>
            <a:pPr lvl="0"/>
            <a:r>
              <a:rPr lang="en-GB" noProof="0" dirty="0" smtClean="0"/>
              <a:t>Western subtitle</a:t>
            </a:r>
          </a:p>
        </p:txBody>
      </p:sp>
      <p:sp>
        <p:nvSpPr>
          <p:cNvPr id="5" name="Date Placeholder 4"/>
          <p:cNvSpPr>
            <a:spLocks noGrp="1"/>
          </p:cNvSpPr>
          <p:nvPr>
            <p:ph type="dt" sz="half" idx="17"/>
          </p:nvPr>
        </p:nvSpPr>
        <p:spPr/>
        <p:txBody>
          <a:bodyPr/>
          <a:lstStyle/>
          <a:p>
            <a:fld id="{36B4C627-5F6A-43C0-8783-413A4DBF9D0B}" type="datetime1">
              <a:rPr lang="en-GB" smtClean="0">
                <a:solidFill>
                  <a:srgbClr val="565A5C"/>
                </a:solidFill>
              </a:rPr>
              <a:pPr/>
              <a:t>26/02/2018</a:t>
            </a:fld>
            <a:endParaRPr lang="en-GB" dirty="0">
              <a:solidFill>
                <a:srgbClr val="565A5C"/>
              </a:solidFill>
            </a:endParaRPr>
          </a:p>
        </p:txBody>
      </p:sp>
      <p:sp>
        <p:nvSpPr>
          <p:cNvPr id="7" name="Footer Placeholder 6"/>
          <p:cNvSpPr>
            <a:spLocks noGrp="1"/>
          </p:cNvSpPr>
          <p:nvPr>
            <p:ph type="ftr" sz="quarter" idx="18"/>
          </p:nvPr>
        </p:nvSpPr>
        <p:spPr/>
        <p:txBody>
          <a:bodyPr/>
          <a:lstStyle/>
          <a:p>
            <a:r>
              <a:rPr lang="en-GB" smtClean="0">
                <a:solidFill>
                  <a:srgbClr val="565A5C"/>
                </a:solidFill>
              </a:rPr>
              <a:t>Footer or alternate date</a:t>
            </a:r>
            <a:endParaRPr lang="en-GB">
              <a:solidFill>
                <a:srgbClr val="565A5C"/>
              </a:solidFill>
            </a:endParaRPr>
          </a:p>
        </p:txBody>
      </p:sp>
      <p:sp>
        <p:nvSpPr>
          <p:cNvPr id="13" name="Slide Number Placeholder 12"/>
          <p:cNvSpPr>
            <a:spLocks noGrp="1"/>
          </p:cNvSpPr>
          <p:nvPr>
            <p:ph type="sldNum" sz="quarter" idx="19"/>
          </p:nvPr>
        </p:nvSpPr>
        <p:spPr/>
        <p:txBody>
          <a:bodyPr/>
          <a:lstStyle/>
          <a:p>
            <a:fld id="{D34DACC3-9742-4940-92E6-4CAB853A3218}" type="slidenum">
              <a:rPr lang="en-GB" smtClean="0">
                <a:solidFill>
                  <a:srgbClr val="565A5C"/>
                </a:solidFill>
              </a:rPr>
              <a:pPr/>
              <a:t>‹#›</a:t>
            </a:fld>
            <a:endParaRPr lang="en-GB" dirty="0">
              <a:solidFill>
                <a:srgbClr val="565A5C"/>
              </a:solidFill>
            </a:endParaRPr>
          </a:p>
        </p:txBody>
      </p:sp>
    </p:spTree>
    <p:extLst>
      <p:ext uri="{BB962C8B-B14F-4D97-AF65-F5344CB8AC3E}">
        <p14:creationId xmlns:p14="http://schemas.microsoft.com/office/powerpoint/2010/main" val="1583254188"/>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ilingual Team Bio">
    <p:spTree>
      <p:nvGrpSpPr>
        <p:cNvPr id="1" name=""/>
        <p:cNvGrpSpPr/>
        <p:nvPr/>
      </p:nvGrpSpPr>
      <p:grpSpPr>
        <a:xfrm>
          <a:off x="0" y="0"/>
          <a:ext cx="0" cy="0"/>
          <a:chOff x="0" y="0"/>
          <a:chExt cx="0" cy="0"/>
        </a:xfrm>
      </p:grpSpPr>
      <p:sp>
        <p:nvSpPr>
          <p:cNvPr id="14" name="Text Placeholder 13"/>
          <p:cNvSpPr>
            <a:spLocks noGrp="1"/>
          </p:cNvSpPr>
          <p:nvPr>
            <p:ph type="body" sz="quarter" idx="14"/>
          </p:nvPr>
        </p:nvSpPr>
        <p:spPr>
          <a:xfrm>
            <a:off x="366713" y="1568447"/>
            <a:ext cx="2651760" cy="960120"/>
          </a:xfrm>
        </p:spPr>
        <p:txBody>
          <a:bodyPr>
            <a:noAutofit/>
          </a:bodyPr>
          <a:lstStyle>
            <a:lvl1pPr marL="0" indent="0">
              <a:buNone/>
              <a:defRPr sz="1050" b="1">
                <a:solidFill>
                  <a:schemeClr val="accent2"/>
                </a:solidFill>
                <a:latin typeface="+mn-lt"/>
                <a:ea typeface="+mn-ea"/>
              </a:defRPr>
            </a:lvl1pPr>
            <a:lvl2pPr marL="0" indent="0">
              <a:spcBef>
                <a:spcPts val="0"/>
              </a:spcBef>
              <a:buNone/>
              <a:defRPr sz="1050">
                <a:solidFill>
                  <a:srgbClr val="565A5C"/>
                </a:solidFill>
                <a:latin typeface="+mn-lt"/>
                <a:ea typeface="+mn-ea"/>
              </a:defRPr>
            </a:lvl2pPr>
            <a:lvl3pPr marL="0" indent="0">
              <a:spcBef>
                <a:spcPts val="600"/>
              </a:spcBef>
              <a:buNone/>
              <a:defRPr sz="1050">
                <a:solidFill>
                  <a:srgbClr val="565A5C"/>
                </a:solidFill>
                <a:latin typeface="+mn-lt"/>
                <a:ea typeface="+mn-ea"/>
              </a:defRPr>
            </a:lvl3pPr>
            <a:lvl4pPr marL="0" indent="0">
              <a:spcBef>
                <a:spcPts val="1200"/>
              </a:spcBef>
              <a:buNone/>
              <a:defRPr sz="1000"/>
            </a:lvl4pPr>
            <a:lvl5pPr marL="0" indent="0">
              <a:buNone/>
              <a:defRPr sz="9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6" name="Text Placeholder 15"/>
          <p:cNvSpPr>
            <a:spLocks noGrp="1"/>
          </p:cNvSpPr>
          <p:nvPr>
            <p:ph type="body" sz="quarter" idx="15"/>
          </p:nvPr>
        </p:nvSpPr>
        <p:spPr>
          <a:xfrm>
            <a:off x="366713" y="2772936"/>
            <a:ext cx="2651760" cy="960120"/>
          </a:xfrm>
        </p:spPr>
        <p:txBody>
          <a:bodyPr>
            <a:noAutofit/>
          </a:bodyPr>
          <a:lstStyle>
            <a:lvl1pPr marL="0" indent="0">
              <a:buNone/>
              <a:defRPr sz="1050" b="1">
                <a:solidFill>
                  <a:schemeClr val="accent2"/>
                </a:solidFill>
                <a:latin typeface="+mn-lt"/>
                <a:ea typeface="+mn-ea"/>
              </a:defRPr>
            </a:lvl1pPr>
            <a:lvl2pPr marL="0" indent="0">
              <a:spcBef>
                <a:spcPts val="0"/>
              </a:spcBef>
              <a:buNone/>
              <a:defRPr sz="1050">
                <a:solidFill>
                  <a:srgbClr val="565A5C"/>
                </a:solidFill>
                <a:latin typeface="+mn-lt"/>
                <a:ea typeface="+mn-ea"/>
              </a:defRPr>
            </a:lvl2pPr>
            <a:lvl3pPr marL="0" indent="0">
              <a:spcBef>
                <a:spcPts val="600"/>
              </a:spcBef>
              <a:buNone/>
              <a:defRPr sz="1050">
                <a:solidFill>
                  <a:srgbClr val="565A5C"/>
                </a:solidFill>
                <a:latin typeface="+mn-lt"/>
                <a:ea typeface="+mn-ea"/>
              </a:defRPr>
            </a:lvl3pPr>
            <a:lvl4pPr>
              <a:buNone/>
              <a:defRPr sz="1100"/>
            </a:lvl4pPr>
            <a:lvl5pPr>
              <a:buNone/>
              <a:defRPr sz="11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0" name="Text Placeholder 19"/>
          <p:cNvSpPr>
            <a:spLocks noGrp="1"/>
          </p:cNvSpPr>
          <p:nvPr>
            <p:ph type="body" sz="quarter" idx="17"/>
          </p:nvPr>
        </p:nvSpPr>
        <p:spPr>
          <a:xfrm>
            <a:off x="366713" y="5181915"/>
            <a:ext cx="2651760" cy="960120"/>
          </a:xfrm>
        </p:spPr>
        <p:txBody>
          <a:bodyPr>
            <a:noAutofit/>
          </a:bodyPr>
          <a:lstStyle>
            <a:lvl1pPr marL="0" indent="0">
              <a:buNone/>
              <a:defRPr sz="1050" b="1">
                <a:solidFill>
                  <a:schemeClr val="accent2"/>
                </a:solidFill>
                <a:latin typeface="+mn-lt"/>
                <a:ea typeface="+mn-ea"/>
              </a:defRPr>
            </a:lvl1pPr>
            <a:lvl2pPr marL="0" indent="0">
              <a:spcBef>
                <a:spcPts val="0"/>
              </a:spcBef>
              <a:buNone/>
              <a:defRPr sz="1050">
                <a:solidFill>
                  <a:srgbClr val="565A5C"/>
                </a:solidFill>
                <a:latin typeface="+mn-lt"/>
                <a:ea typeface="+mn-ea"/>
              </a:defRPr>
            </a:lvl2pPr>
            <a:lvl3pPr marL="0" indent="0">
              <a:spcBef>
                <a:spcPts val="600"/>
              </a:spcBef>
              <a:buNone/>
              <a:defRPr sz="1050">
                <a:solidFill>
                  <a:srgbClr val="565A5C"/>
                </a:solidFill>
                <a:latin typeface="+mn-lt"/>
                <a:ea typeface="+mn-ea"/>
              </a:defRPr>
            </a:lvl3pPr>
            <a:lvl4pPr>
              <a:buNone/>
              <a:defRPr sz="1100"/>
            </a:lvl4pPr>
            <a:lvl5pPr>
              <a:buNone/>
              <a:defRPr sz="11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Picture Placeholder 25"/>
          <p:cNvSpPr>
            <a:spLocks noGrp="1"/>
          </p:cNvSpPr>
          <p:nvPr>
            <p:ph type="pic" sz="quarter" idx="20"/>
          </p:nvPr>
        </p:nvSpPr>
        <p:spPr>
          <a:xfrm>
            <a:off x="3315653" y="1601788"/>
            <a:ext cx="960120" cy="957262"/>
          </a:xfrm>
          <a:solidFill>
            <a:srgbClr val="A2A4A3"/>
          </a:solidFill>
        </p:spPr>
        <p:txBody>
          <a:bodyPr anchor="ctr" anchorCtr="1"/>
          <a:lstStyle>
            <a:lvl1pPr marL="0" indent="0" algn="ctr">
              <a:buNone/>
              <a:defRPr sz="1100">
                <a:solidFill>
                  <a:schemeClr val="bg2"/>
                </a:solidFill>
              </a:defRPr>
            </a:lvl1pPr>
          </a:lstStyle>
          <a:p>
            <a:r>
              <a:rPr lang="en-US" noProof="0" smtClean="0"/>
              <a:t>Click icon to add picture</a:t>
            </a:r>
            <a:endParaRPr lang="en-GB" noProof="0" dirty="0"/>
          </a:p>
        </p:txBody>
      </p:sp>
      <p:sp>
        <p:nvSpPr>
          <p:cNvPr id="28" name="Picture Placeholder 27"/>
          <p:cNvSpPr>
            <a:spLocks noGrp="1"/>
          </p:cNvSpPr>
          <p:nvPr>
            <p:ph type="pic" sz="quarter" idx="21"/>
          </p:nvPr>
        </p:nvSpPr>
        <p:spPr>
          <a:xfrm>
            <a:off x="3315653" y="2804372"/>
            <a:ext cx="960120" cy="960120"/>
          </a:xfrm>
          <a:solidFill>
            <a:srgbClr val="A2A4A3"/>
          </a:solidFill>
        </p:spPr>
        <p:txBody>
          <a:bodyPr anchor="ctr" anchorCtr="1"/>
          <a:lstStyle>
            <a:lvl1pPr marL="0" indent="0">
              <a:buNone/>
              <a:defRPr sz="1100">
                <a:solidFill>
                  <a:schemeClr val="bg2"/>
                </a:solidFill>
              </a:defRPr>
            </a:lvl1pPr>
          </a:lstStyle>
          <a:p>
            <a:r>
              <a:rPr lang="en-US" noProof="0" smtClean="0"/>
              <a:t>Click icon to add picture</a:t>
            </a:r>
            <a:endParaRPr lang="en-GB" noProof="0" dirty="0"/>
          </a:p>
        </p:txBody>
      </p:sp>
      <p:sp>
        <p:nvSpPr>
          <p:cNvPr id="30" name="Picture Placeholder 29"/>
          <p:cNvSpPr>
            <a:spLocks noGrp="1"/>
          </p:cNvSpPr>
          <p:nvPr>
            <p:ph type="pic" sz="quarter" idx="22"/>
          </p:nvPr>
        </p:nvSpPr>
        <p:spPr>
          <a:xfrm>
            <a:off x="3315653" y="4009814"/>
            <a:ext cx="960120" cy="960120"/>
          </a:xfrm>
          <a:solidFill>
            <a:srgbClr val="A2A4A3"/>
          </a:solidFill>
        </p:spPr>
        <p:txBody>
          <a:bodyPr anchor="ctr" anchorCtr="1"/>
          <a:lstStyle>
            <a:lvl1pPr marL="0" indent="0">
              <a:buNone/>
              <a:defRPr sz="1100">
                <a:solidFill>
                  <a:schemeClr val="bg2"/>
                </a:solidFill>
              </a:defRPr>
            </a:lvl1pPr>
          </a:lstStyle>
          <a:p>
            <a:r>
              <a:rPr lang="en-US" noProof="0" smtClean="0"/>
              <a:t>Click icon to add picture</a:t>
            </a:r>
            <a:endParaRPr lang="en-GB" noProof="0" dirty="0"/>
          </a:p>
        </p:txBody>
      </p:sp>
      <p:sp>
        <p:nvSpPr>
          <p:cNvPr id="32" name="Picture Placeholder 31"/>
          <p:cNvSpPr>
            <a:spLocks noGrp="1"/>
          </p:cNvSpPr>
          <p:nvPr>
            <p:ph type="pic" sz="quarter" idx="23"/>
          </p:nvPr>
        </p:nvSpPr>
        <p:spPr>
          <a:xfrm>
            <a:off x="3314066" y="5215255"/>
            <a:ext cx="960120" cy="960120"/>
          </a:xfrm>
          <a:solidFill>
            <a:srgbClr val="A2A4A3"/>
          </a:solidFill>
        </p:spPr>
        <p:txBody>
          <a:bodyPr anchor="ctr" anchorCtr="1"/>
          <a:lstStyle>
            <a:lvl1pPr marL="0" indent="0">
              <a:buNone/>
              <a:defRPr sz="1100">
                <a:solidFill>
                  <a:schemeClr val="bg2"/>
                </a:solidFill>
              </a:defRPr>
            </a:lvl1pPr>
          </a:lstStyle>
          <a:p>
            <a:r>
              <a:rPr lang="en-US" noProof="0" smtClean="0"/>
              <a:t>Click icon to add picture</a:t>
            </a:r>
            <a:endParaRPr lang="en-GB" noProof="0" dirty="0"/>
          </a:p>
        </p:txBody>
      </p:sp>
      <p:sp>
        <p:nvSpPr>
          <p:cNvPr id="38" name="Text Placeholder 37"/>
          <p:cNvSpPr>
            <a:spLocks noGrp="1"/>
          </p:cNvSpPr>
          <p:nvPr>
            <p:ph type="body" sz="quarter" idx="26"/>
          </p:nvPr>
        </p:nvSpPr>
        <p:spPr>
          <a:xfrm>
            <a:off x="366713" y="3977425"/>
            <a:ext cx="2651760" cy="960120"/>
          </a:xfrm>
        </p:spPr>
        <p:txBody>
          <a:bodyPr>
            <a:noAutofit/>
          </a:bodyPr>
          <a:lstStyle>
            <a:lvl1pPr marL="0" indent="0">
              <a:buNone/>
              <a:defRPr sz="1050" b="1">
                <a:solidFill>
                  <a:schemeClr val="accent2"/>
                </a:solidFill>
                <a:latin typeface="+mn-lt"/>
                <a:ea typeface="+mn-ea"/>
              </a:defRPr>
            </a:lvl1pPr>
            <a:lvl2pPr marL="0" indent="0">
              <a:spcBef>
                <a:spcPts val="0"/>
              </a:spcBef>
              <a:buNone/>
              <a:defRPr sz="1050">
                <a:solidFill>
                  <a:srgbClr val="565A5C"/>
                </a:solidFill>
                <a:latin typeface="+mn-lt"/>
                <a:ea typeface="+mn-ea"/>
              </a:defRPr>
            </a:lvl2pPr>
            <a:lvl3pPr marL="0" indent="0">
              <a:spcBef>
                <a:spcPts val="600"/>
              </a:spcBef>
              <a:buNone/>
              <a:defRPr sz="1050">
                <a:solidFill>
                  <a:srgbClr val="565A5C"/>
                </a:solidFill>
                <a:latin typeface="+mn-lt"/>
                <a:ea typeface="+mn-ea"/>
              </a:defRPr>
            </a:lvl3pPr>
            <a:lvl4pPr>
              <a:buNone/>
              <a:defRPr sz="1200"/>
            </a:lvl4pPr>
            <a:lvl5pPr>
              <a:buNone/>
              <a:defRPr sz="12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3" name="Title 2"/>
          <p:cNvSpPr>
            <a:spLocks noGrp="1"/>
          </p:cNvSpPr>
          <p:nvPr>
            <p:ph type="title" hasCustomPrompt="1"/>
          </p:nvPr>
        </p:nvSpPr>
        <p:spPr>
          <a:xfrm>
            <a:off x="366712" y="365760"/>
            <a:ext cx="4040187" cy="396000"/>
          </a:xfrm>
        </p:spPr>
        <p:txBody>
          <a:bodyPr/>
          <a:lstStyle>
            <a:lvl1pPr>
              <a:defRPr sz="2400" b="1">
                <a:solidFill>
                  <a:schemeClr val="tx2"/>
                </a:solidFill>
                <a:latin typeface="+mj-lt"/>
                <a:ea typeface="+mj-ea"/>
              </a:defRPr>
            </a:lvl1pPr>
          </a:lstStyle>
          <a:p>
            <a:r>
              <a:rPr lang="en-GB" noProof="0" dirty="0" smtClean="0"/>
              <a:t>Click to edit Chinese title</a:t>
            </a:r>
            <a:endParaRPr lang="en-GB" noProof="0" dirty="0"/>
          </a:p>
        </p:txBody>
      </p:sp>
      <p:sp>
        <p:nvSpPr>
          <p:cNvPr id="17" name="Text Placeholder 13"/>
          <p:cNvSpPr>
            <a:spLocks noGrp="1"/>
          </p:cNvSpPr>
          <p:nvPr>
            <p:ph type="body" sz="quarter" idx="27"/>
          </p:nvPr>
        </p:nvSpPr>
        <p:spPr>
          <a:xfrm>
            <a:off x="4737100" y="1568447"/>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marL="0" indent="0">
              <a:spcBef>
                <a:spcPts val="1200"/>
              </a:spcBef>
              <a:buNone/>
              <a:defRPr sz="1000"/>
            </a:lvl4pPr>
            <a:lvl5pPr marL="0" indent="0">
              <a:buNone/>
              <a:defRPr sz="9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9" name="Text Placeholder 15"/>
          <p:cNvSpPr>
            <a:spLocks noGrp="1"/>
          </p:cNvSpPr>
          <p:nvPr>
            <p:ph type="body" sz="quarter" idx="28"/>
          </p:nvPr>
        </p:nvSpPr>
        <p:spPr>
          <a:xfrm>
            <a:off x="4737100" y="2772936"/>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100"/>
            </a:lvl4pPr>
            <a:lvl5pPr>
              <a:buNone/>
              <a:defRPr sz="11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1" name="Text Placeholder 19"/>
          <p:cNvSpPr>
            <a:spLocks noGrp="1"/>
          </p:cNvSpPr>
          <p:nvPr>
            <p:ph type="body" sz="quarter" idx="29"/>
          </p:nvPr>
        </p:nvSpPr>
        <p:spPr>
          <a:xfrm>
            <a:off x="4737100" y="5181915"/>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100"/>
            </a:lvl4pPr>
            <a:lvl5pPr>
              <a:buNone/>
              <a:defRPr sz="11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3" name="Text Placeholder 37"/>
          <p:cNvSpPr>
            <a:spLocks noGrp="1"/>
          </p:cNvSpPr>
          <p:nvPr>
            <p:ph type="body" sz="quarter" idx="30"/>
          </p:nvPr>
        </p:nvSpPr>
        <p:spPr>
          <a:xfrm>
            <a:off x="4737100" y="3977425"/>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200"/>
            </a:lvl4pPr>
            <a:lvl5pPr>
              <a:buNone/>
              <a:defRPr sz="12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7" name="Text Placeholder 6"/>
          <p:cNvSpPr>
            <a:spLocks noGrp="1"/>
          </p:cNvSpPr>
          <p:nvPr>
            <p:ph type="body" sz="quarter" idx="32" hasCustomPrompt="1"/>
          </p:nvPr>
        </p:nvSpPr>
        <p:spPr>
          <a:xfrm>
            <a:off x="4737100" y="367200"/>
            <a:ext cx="4038600" cy="396000"/>
          </a:xfrm>
        </p:spPr>
        <p:txBody>
          <a:bodyPr/>
          <a:lstStyle>
            <a:lvl1pPr marL="0" indent="0" algn="l" defTabSz="457200" rtl="0" eaLnBrk="1" latinLnBrk="0" hangingPunct="1">
              <a:spcBef>
                <a:spcPct val="0"/>
              </a:spcBef>
              <a:buNone/>
              <a:defRPr lang="en-GB" sz="2400" b="1" kern="1200" dirty="0">
                <a:solidFill>
                  <a:schemeClr val="tx2"/>
                </a:solidFill>
                <a:latin typeface="+mj-lt"/>
                <a:ea typeface="+mj-ea"/>
                <a:cs typeface="Arial" pitchFamily="34" charset="0"/>
              </a:defRPr>
            </a:lvl1pPr>
          </a:lstStyle>
          <a:p>
            <a:pPr lvl="0"/>
            <a:r>
              <a:rPr lang="en-GB" noProof="0" dirty="0" smtClean="0"/>
              <a:t>Click to edit Western title</a:t>
            </a:r>
            <a:endParaRPr lang="en-GB" noProof="0" dirty="0"/>
          </a:p>
        </p:txBody>
      </p:sp>
      <p:sp>
        <p:nvSpPr>
          <p:cNvPr id="2" name="Date Placeholder 1"/>
          <p:cNvSpPr>
            <a:spLocks noGrp="1"/>
          </p:cNvSpPr>
          <p:nvPr>
            <p:ph type="dt" sz="half" idx="33"/>
          </p:nvPr>
        </p:nvSpPr>
        <p:spPr/>
        <p:txBody>
          <a:bodyPr/>
          <a:lstStyle/>
          <a:p>
            <a:fld id="{800B4434-DF10-4D01-BE1A-2E708608E81A}" type="datetime1">
              <a:rPr lang="en-GB" smtClean="0">
                <a:solidFill>
                  <a:srgbClr val="565A5C"/>
                </a:solidFill>
              </a:rPr>
              <a:pPr/>
              <a:t>26/02/2018</a:t>
            </a:fld>
            <a:endParaRPr lang="en-GB" dirty="0">
              <a:solidFill>
                <a:srgbClr val="565A5C"/>
              </a:solidFill>
            </a:endParaRPr>
          </a:p>
        </p:txBody>
      </p:sp>
      <p:sp>
        <p:nvSpPr>
          <p:cNvPr id="4" name="Footer Placeholder 3"/>
          <p:cNvSpPr>
            <a:spLocks noGrp="1"/>
          </p:cNvSpPr>
          <p:nvPr>
            <p:ph type="ftr" sz="quarter" idx="34"/>
          </p:nvPr>
        </p:nvSpPr>
        <p:spPr/>
        <p:txBody>
          <a:bodyPr/>
          <a:lstStyle/>
          <a:p>
            <a:r>
              <a:rPr lang="en-GB" smtClean="0">
                <a:solidFill>
                  <a:srgbClr val="565A5C"/>
                </a:solidFill>
              </a:rPr>
              <a:t>Footer or alternate date</a:t>
            </a:r>
            <a:endParaRPr lang="en-GB">
              <a:solidFill>
                <a:srgbClr val="565A5C"/>
              </a:solidFill>
            </a:endParaRPr>
          </a:p>
        </p:txBody>
      </p:sp>
      <p:sp>
        <p:nvSpPr>
          <p:cNvPr id="5" name="Slide Number Placeholder 4"/>
          <p:cNvSpPr>
            <a:spLocks noGrp="1"/>
          </p:cNvSpPr>
          <p:nvPr>
            <p:ph type="sldNum" sz="quarter" idx="35"/>
          </p:nvPr>
        </p:nvSpPr>
        <p:spPr/>
        <p:txBody>
          <a:bodyPr/>
          <a:lstStyle/>
          <a:p>
            <a:fld id="{D34DACC3-9742-4940-92E6-4CAB853A3218}" type="slidenum">
              <a:rPr lang="en-GB" smtClean="0">
                <a:solidFill>
                  <a:srgbClr val="565A5C"/>
                </a:solidFill>
              </a:rPr>
              <a:pPr/>
              <a:t>‹#›</a:t>
            </a:fld>
            <a:endParaRPr lang="en-GB" dirty="0">
              <a:solidFill>
                <a:srgbClr val="565A5C"/>
              </a:solidFill>
            </a:endParaRPr>
          </a:p>
        </p:txBody>
      </p:sp>
    </p:spTree>
    <p:extLst>
      <p:ext uri="{BB962C8B-B14F-4D97-AF65-F5344CB8AC3E}">
        <p14:creationId xmlns:p14="http://schemas.microsoft.com/office/powerpoint/2010/main" val="3112595319"/>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ilingual Individual Bio">
    <p:spTree>
      <p:nvGrpSpPr>
        <p:cNvPr id="1" name=""/>
        <p:cNvGrpSpPr/>
        <p:nvPr/>
      </p:nvGrpSpPr>
      <p:grpSpPr>
        <a:xfrm>
          <a:off x="0" y="0"/>
          <a:ext cx="0" cy="0"/>
          <a:chOff x="0" y="0"/>
          <a:chExt cx="0" cy="0"/>
        </a:xfrm>
      </p:grpSpPr>
      <p:sp>
        <p:nvSpPr>
          <p:cNvPr id="26" name="Picture Placeholder 25"/>
          <p:cNvSpPr>
            <a:spLocks noGrp="1"/>
          </p:cNvSpPr>
          <p:nvPr>
            <p:ph type="pic" sz="quarter" idx="20"/>
          </p:nvPr>
        </p:nvSpPr>
        <p:spPr>
          <a:xfrm>
            <a:off x="3445193" y="1603375"/>
            <a:ext cx="960120" cy="957262"/>
          </a:xfrm>
          <a:solidFill>
            <a:srgbClr val="A2A4A3"/>
          </a:solidFill>
        </p:spPr>
        <p:txBody>
          <a:bodyPr anchor="ctr" anchorCtr="1"/>
          <a:lstStyle>
            <a:lvl1pPr marL="0" indent="0" algn="ctr">
              <a:buNone/>
              <a:defRPr sz="1100">
                <a:solidFill>
                  <a:schemeClr val="bg2"/>
                </a:solidFill>
              </a:defRPr>
            </a:lvl1pPr>
          </a:lstStyle>
          <a:p>
            <a:r>
              <a:rPr lang="en-US" noProof="0" smtClean="0"/>
              <a:t>Click icon to add picture</a:t>
            </a:r>
            <a:endParaRPr lang="en-GB" noProof="0" dirty="0"/>
          </a:p>
        </p:txBody>
      </p:sp>
      <p:sp>
        <p:nvSpPr>
          <p:cNvPr id="3" name="Title 2"/>
          <p:cNvSpPr>
            <a:spLocks noGrp="1"/>
          </p:cNvSpPr>
          <p:nvPr>
            <p:ph type="title" hasCustomPrompt="1"/>
          </p:nvPr>
        </p:nvSpPr>
        <p:spPr>
          <a:xfrm>
            <a:off x="366714" y="367200"/>
            <a:ext cx="4038600" cy="396000"/>
          </a:xfrm>
        </p:spPr>
        <p:txBody>
          <a:bodyPr/>
          <a:lstStyle>
            <a:lvl1pPr>
              <a:defRPr sz="2400">
                <a:solidFill>
                  <a:schemeClr val="tx2"/>
                </a:solidFill>
                <a:latin typeface="+mj-lt"/>
              </a:defRPr>
            </a:lvl1pPr>
          </a:lstStyle>
          <a:p>
            <a:r>
              <a:rPr lang="en-GB" noProof="0" dirty="0" smtClean="0"/>
              <a:t>Click to edit Chinese title</a:t>
            </a:r>
            <a:endParaRPr lang="en-GB" noProof="0" dirty="0"/>
          </a:p>
        </p:txBody>
      </p:sp>
      <p:sp>
        <p:nvSpPr>
          <p:cNvPr id="5" name="Date Placeholder 4"/>
          <p:cNvSpPr>
            <a:spLocks noGrp="1"/>
          </p:cNvSpPr>
          <p:nvPr>
            <p:ph type="dt" sz="half" idx="26"/>
          </p:nvPr>
        </p:nvSpPr>
        <p:spPr/>
        <p:txBody>
          <a:bodyPr/>
          <a:lstStyle/>
          <a:p>
            <a:fld id="{7D90EB88-3B58-4154-9E76-62E0BEDEAC07}" type="datetime1">
              <a:rPr lang="en-GB" smtClean="0">
                <a:solidFill>
                  <a:srgbClr val="565A5C"/>
                </a:solidFill>
              </a:rPr>
              <a:pPr/>
              <a:t>26/02/2018</a:t>
            </a:fld>
            <a:endParaRPr lang="en-GB" dirty="0">
              <a:solidFill>
                <a:srgbClr val="565A5C"/>
              </a:solidFill>
            </a:endParaRPr>
          </a:p>
        </p:txBody>
      </p:sp>
      <p:sp>
        <p:nvSpPr>
          <p:cNvPr id="7" name="Footer Placeholder 6"/>
          <p:cNvSpPr>
            <a:spLocks noGrp="1"/>
          </p:cNvSpPr>
          <p:nvPr>
            <p:ph type="ftr" sz="quarter" idx="27"/>
          </p:nvPr>
        </p:nvSpPr>
        <p:spPr/>
        <p:txBody>
          <a:bodyPr/>
          <a:lstStyle/>
          <a:p>
            <a:r>
              <a:rPr lang="en-GB" smtClean="0">
                <a:solidFill>
                  <a:srgbClr val="565A5C"/>
                </a:solidFill>
              </a:rPr>
              <a:t>Footer or alternate date</a:t>
            </a:r>
            <a:endParaRPr lang="en-GB">
              <a:solidFill>
                <a:srgbClr val="565A5C"/>
              </a:solidFill>
            </a:endParaRPr>
          </a:p>
        </p:txBody>
      </p:sp>
      <p:sp>
        <p:nvSpPr>
          <p:cNvPr id="8" name="Slide Number Placeholder 7"/>
          <p:cNvSpPr>
            <a:spLocks noGrp="1"/>
          </p:cNvSpPr>
          <p:nvPr>
            <p:ph type="sldNum" sz="quarter" idx="28"/>
          </p:nvPr>
        </p:nvSpPr>
        <p:spPr/>
        <p:txBody>
          <a:bodyPr/>
          <a:lstStyle/>
          <a:p>
            <a:fld id="{D34DACC3-9742-4940-92E6-4CAB853A3218}" type="slidenum">
              <a:rPr lang="en-GB" smtClean="0">
                <a:solidFill>
                  <a:srgbClr val="565A5C"/>
                </a:solidFill>
              </a:rPr>
              <a:pPr/>
              <a:t>‹#›</a:t>
            </a:fld>
            <a:endParaRPr lang="en-GB" dirty="0">
              <a:solidFill>
                <a:srgbClr val="565A5C"/>
              </a:solidFill>
            </a:endParaRPr>
          </a:p>
        </p:txBody>
      </p:sp>
      <p:sp>
        <p:nvSpPr>
          <p:cNvPr id="13" name="Text Placeholder 13"/>
          <p:cNvSpPr>
            <a:spLocks noGrp="1"/>
          </p:cNvSpPr>
          <p:nvPr>
            <p:ph type="body" sz="quarter" idx="14"/>
          </p:nvPr>
        </p:nvSpPr>
        <p:spPr>
          <a:xfrm>
            <a:off x="366712" y="1568454"/>
            <a:ext cx="2916011"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marL="0" indent="0">
              <a:spcBef>
                <a:spcPts val="1200"/>
              </a:spcBef>
              <a:buNone/>
              <a:defRPr sz="1000"/>
            </a:lvl4pPr>
            <a:lvl5pPr marL="0" indent="0">
              <a:buNone/>
              <a:defRPr sz="9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5" name="Text Placeholder 20"/>
          <p:cNvSpPr>
            <a:spLocks noGrp="1"/>
          </p:cNvSpPr>
          <p:nvPr>
            <p:ph type="body" sz="quarter" idx="21"/>
          </p:nvPr>
        </p:nvSpPr>
        <p:spPr>
          <a:xfrm>
            <a:off x="366712" y="2791375"/>
            <a:ext cx="3078481" cy="3384000"/>
          </a:xfrm>
        </p:spPr>
        <p:txBody>
          <a:bodyPr/>
          <a:lstStyle>
            <a:lvl1pPr marL="0" indent="0">
              <a:spcBef>
                <a:spcPts val="1200"/>
              </a:spcBef>
              <a:buNone/>
              <a:defRPr sz="1050" b="0" baseline="0">
                <a:solidFill>
                  <a:srgbClr val="565A5C"/>
                </a:solidFill>
              </a:defRPr>
            </a:lvl1pPr>
            <a:lvl2pPr marL="115200" indent="-115200">
              <a:defRPr sz="1050"/>
            </a:lvl2pPr>
            <a:lvl3pPr marL="230400" indent="-115200">
              <a:spcBef>
                <a:spcPts val="600"/>
              </a:spcBef>
              <a:defRPr sz="1050"/>
            </a:lvl3pPr>
            <a:lvl4pPr marL="345600" indent="-115200">
              <a:spcBef>
                <a:spcPts val="600"/>
              </a:spcBef>
              <a:defRPr sz="1050"/>
            </a:lvl4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20" name="Text Placeholder 13"/>
          <p:cNvSpPr>
            <a:spLocks noGrp="1"/>
          </p:cNvSpPr>
          <p:nvPr>
            <p:ph type="body" sz="quarter" idx="29"/>
          </p:nvPr>
        </p:nvSpPr>
        <p:spPr>
          <a:xfrm>
            <a:off x="4735513" y="1568454"/>
            <a:ext cx="2916011"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marL="0" indent="0">
              <a:spcBef>
                <a:spcPts val="1200"/>
              </a:spcBef>
              <a:buNone/>
              <a:defRPr sz="1000"/>
            </a:lvl4pPr>
            <a:lvl5pPr marL="0" indent="0">
              <a:buNone/>
              <a:defRPr sz="9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2" name="Text Placeholder 20"/>
          <p:cNvSpPr>
            <a:spLocks noGrp="1"/>
          </p:cNvSpPr>
          <p:nvPr>
            <p:ph type="body" sz="quarter" idx="30"/>
          </p:nvPr>
        </p:nvSpPr>
        <p:spPr>
          <a:xfrm>
            <a:off x="4735513" y="2791375"/>
            <a:ext cx="4040187" cy="3384000"/>
          </a:xfrm>
        </p:spPr>
        <p:txBody>
          <a:bodyPr/>
          <a:lstStyle>
            <a:lvl1pPr marL="0" indent="0">
              <a:spcBef>
                <a:spcPts val="1200"/>
              </a:spcBef>
              <a:buNone/>
              <a:defRPr sz="1050" b="0" baseline="0">
                <a:solidFill>
                  <a:srgbClr val="565A5C"/>
                </a:solidFill>
              </a:defRPr>
            </a:lvl1pPr>
            <a:lvl2pPr marL="115200" indent="-115200">
              <a:defRPr sz="1050"/>
            </a:lvl2pPr>
            <a:lvl3pPr marL="230400" indent="-115200">
              <a:spcBef>
                <a:spcPts val="600"/>
              </a:spcBef>
              <a:defRPr sz="1050"/>
            </a:lvl3pPr>
            <a:lvl4pPr marL="345600" indent="-115200">
              <a:spcBef>
                <a:spcPts val="600"/>
              </a:spcBef>
              <a:defRPr sz="1050"/>
            </a:lvl4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4" name="Text Placeholder 3"/>
          <p:cNvSpPr>
            <a:spLocks noGrp="1"/>
          </p:cNvSpPr>
          <p:nvPr>
            <p:ph type="body" sz="quarter" idx="31" hasCustomPrompt="1"/>
          </p:nvPr>
        </p:nvSpPr>
        <p:spPr>
          <a:xfrm>
            <a:off x="4737100" y="367200"/>
            <a:ext cx="4038600" cy="396000"/>
          </a:xfrm>
        </p:spPr>
        <p:txBody>
          <a:bodyPr/>
          <a:lstStyle>
            <a:lvl1pPr marL="0" indent="0">
              <a:spcBef>
                <a:spcPts val="0"/>
              </a:spcBef>
              <a:buNone/>
              <a:defRPr sz="2400" b="1" baseline="0">
                <a:solidFill>
                  <a:schemeClr val="tx2"/>
                </a:solidFill>
              </a:defRPr>
            </a:lvl1pPr>
          </a:lstStyle>
          <a:p>
            <a:pPr lvl="0"/>
            <a:r>
              <a:rPr lang="en-GB" noProof="0" dirty="0" smtClean="0"/>
              <a:t>Click to edit Western title</a:t>
            </a:r>
            <a:endParaRPr lang="en-GB" noProof="0" dirty="0"/>
          </a:p>
        </p:txBody>
      </p:sp>
    </p:spTree>
    <p:extLst>
      <p:ext uri="{BB962C8B-B14F-4D97-AF65-F5344CB8AC3E}">
        <p14:creationId xmlns:p14="http://schemas.microsoft.com/office/powerpoint/2010/main" val="2598289765"/>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Bilingual Thank you">
    <p:spTree>
      <p:nvGrpSpPr>
        <p:cNvPr id="1" name=""/>
        <p:cNvGrpSpPr/>
        <p:nvPr/>
      </p:nvGrpSpPr>
      <p:grpSpPr>
        <a:xfrm>
          <a:off x="0" y="0"/>
          <a:ext cx="0" cy="0"/>
          <a:chOff x="0" y="0"/>
          <a:chExt cx="0" cy="0"/>
        </a:xfrm>
      </p:grpSpPr>
      <p:sp>
        <p:nvSpPr>
          <p:cNvPr id="36" name="Text Placeholder 35"/>
          <p:cNvSpPr>
            <a:spLocks noGrp="1"/>
          </p:cNvSpPr>
          <p:nvPr>
            <p:ph type="body" sz="quarter" idx="22"/>
          </p:nvPr>
        </p:nvSpPr>
        <p:spPr>
          <a:xfrm>
            <a:off x="4221698" y="495525"/>
            <a:ext cx="2675990" cy="596675"/>
          </a:xfrm>
        </p:spPr>
        <p:txBody>
          <a:bodyPr/>
          <a:lstStyle>
            <a:lvl1pPr marL="0" indent="0" algn="l" defTabSz="457200" rtl="0" eaLnBrk="1" latinLnBrk="0" hangingPunct="1">
              <a:spcBef>
                <a:spcPct val="0"/>
              </a:spcBef>
              <a:buNone/>
              <a:defRPr lang="en-US" sz="3200" b="0" kern="1200" dirty="0" smtClean="0">
                <a:solidFill>
                  <a:schemeClr val="tx2"/>
                </a:solidFill>
                <a:latin typeface="+mj-lt"/>
                <a:ea typeface="+mj-ea"/>
                <a:cs typeface="Arial" pitchFamily="34" charset="0"/>
              </a:defRPr>
            </a:lvl1pPr>
            <a:lvl2pPr marL="182160" indent="0" algn="l" defTabSz="457200" rtl="0" eaLnBrk="1" latinLnBrk="0" hangingPunct="1">
              <a:spcBef>
                <a:spcPct val="0"/>
              </a:spcBef>
              <a:buNone/>
              <a:defRPr lang="en-US" sz="3200" b="0" kern="1200" dirty="0" smtClean="0">
                <a:solidFill>
                  <a:schemeClr val="tx2"/>
                </a:solidFill>
                <a:latin typeface="+mj-lt"/>
                <a:ea typeface="+mj-ea"/>
                <a:cs typeface="Arial" pitchFamily="34" charset="0"/>
              </a:defRPr>
            </a:lvl2pPr>
            <a:lvl3pPr>
              <a:defRPr/>
            </a:lvl3pPr>
            <a:lvl4pPr>
              <a:defRPr/>
            </a:lvl4pPr>
            <a:lvl5pPr>
              <a:defRPr/>
            </a:lvl5pPr>
          </a:lstStyle>
          <a:p>
            <a:pPr lvl="0"/>
            <a:r>
              <a:rPr lang="en-US" noProof="0" smtClean="0"/>
              <a:t>Click to edit Master text styles</a:t>
            </a:r>
          </a:p>
        </p:txBody>
      </p:sp>
      <p:sp>
        <p:nvSpPr>
          <p:cNvPr id="22" name="Title 21"/>
          <p:cNvSpPr>
            <a:spLocks noGrp="1"/>
          </p:cNvSpPr>
          <p:nvPr>
            <p:ph type="title"/>
          </p:nvPr>
        </p:nvSpPr>
        <p:spPr>
          <a:xfrm>
            <a:off x="366714" y="495525"/>
            <a:ext cx="3429000" cy="492443"/>
          </a:xfrm>
        </p:spPr>
        <p:txBody>
          <a:bodyPr/>
          <a:lstStyle>
            <a:lvl1pPr>
              <a:defRPr lang="en-GB" sz="3200" b="0" kern="1200" dirty="0">
                <a:solidFill>
                  <a:schemeClr val="tx2"/>
                </a:solidFill>
                <a:latin typeface="+mj-lt"/>
                <a:ea typeface="+mj-ea"/>
                <a:cs typeface="Arial" pitchFamily="34" charset="0"/>
              </a:defRPr>
            </a:lvl1pPr>
          </a:lstStyle>
          <a:p>
            <a:r>
              <a:rPr lang="en-US" noProof="0" smtClean="0"/>
              <a:t>Click to edit Master title style</a:t>
            </a:r>
            <a:endParaRPr lang="en-GB" noProof="0" dirty="0"/>
          </a:p>
        </p:txBody>
      </p:sp>
      <p:cxnSp>
        <p:nvCxnSpPr>
          <p:cNvPr id="11" name="Straight Connector 10"/>
          <p:cNvCxnSpPr/>
          <p:nvPr/>
        </p:nvCxnSpPr>
        <p:spPr>
          <a:xfrm>
            <a:off x="366713" y="3515630"/>
            <a:ext cx="840898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1950" y="558000"/>
            <a:ext cx="1743749" cy="334800"/>
          </a:xfrm>
          <a:prstGeom prst="rect">
            <a:avLst/>
          </a:prstGeom>
        </p:spPr>
      </p:pic>
      <p:sp>
        <p:nvSpPr>
          <p:cNvPr id="2" name="Date Placeholder 1"/>
          <p:cNvSpPr>
            <a:spLocks noGrp="1"/>
          </p:cNvSpPr>
          <p:nvPr>
            <p:ph type="dt" sz="half" idx="13"/>
          </p:nvPr>
        </p:nvSpPr>
        <p:spPr/>
        <p:txBody>
          <a:bodyPr/>
          <a:lstStyle>
            <a:lvl1pPr>
              <a:defRPr>
                <a:solidFill>
                  <a:schemeClr val="bg1"/>
                </a:solidFill>
              </a:defRPr>
            </a:lvl1pPr>
          </a:lstStyle>
          <a:p>
            <a:fld id="{81D10C12-ADD1-493A-864D-3AD32FAD2183}" type="datetime1">
              <a:rPr lang="en-GB" smtClean="0">
                <a:solidFill>
                  <a:srgbClr val="FFFFFF"/>
                </a:solidFill>
              </a:rPr>
              <a:pPr/>
              <a:t>26/02/2018</a:t>
            </a:fld>
            <a:endParaRPr lang="en-GB" dirty="0">
              <a:solidFill>
                <a:srgbClr val="FFFFFF"/>
              </a:solidFill>
            </a:endParaRPr>
          </a:p>
        </p:txBody>
      </p:sp>
      <p:sp>
        <p:nvSpPr>
          <p:cNvPr id="4" name="Footer Placeholder 3"/>
          <p:cNvSpPr>
            <a:spLocks noGrp="1"/>
          </p:cNvSpPr>
          <p:nvPr>
            <p:ph type="ftr" sz="quarter" idx="14"/>
          </p:nvPr>
        </p:nvSpPr>
        <p:spPr/>
        <p:txBody>
          <a:bodyPr/>
          <a:lstStyle>
            <a:lvl1pPr>
              <a:defRPr>
                <a:solidFill>
                  <a:schemeClr val="bg1"/>
                </a:solidFill>
              </a:defRPr>
            </a:lvl1pPr>
          </a:lstStyle>
          <a:p>
            <a:r>
              <a:rPr lang="en-GB" dirty="0" smtClean="0">
                <a:solidFill>
                  <a:srgbClr val="FFFFFF"/>
                </a:solidFill>
              </a:rPr>
              <a:t>Footer or alternate date</a:t>
            </a:r>
            <a:endParaRPr lang="en-GB" dirty="0">
              <a:solidFill>
                <a:srgbClr val="FFFFFF"/>
              </a:solidFill>
            </a:endParaRPr>
          </a:p>
        </p:txBody>
      </p:sp>
      <p:sp>
        <p:nvSpPr>
          <p:cNvPr id="5" name="Slide Number Placeholder 4"/>
          <p:cNvSpPr>
            <a:spLocks noGrp="1"/>
          </p:cNvSpPr>
          <p:nvPr>
            <p:ph type="sldNum" sz="quarter" idx="15"/>
          </p:nvPr>
        </p:nvSpPr>
        <p:spPr/>
        <p:txBody>
          <a:bodyPr/>
          <a:lstStyle>
            <a:lvl1pPr>
              <a:defRPr>
                <a:solidFill>
                  <a:schemeClr val="bg1"/>
                </a:solidFill>
              </a:defRPr>
            </a:lvl1pPr>
          </a:lstStyle>
          <a:p>
            <a:fld id="{D34DACC3-9742-4940-92E6-4CAB853A3218}" type="slidenum">
              <a:rPr lang="en-GB" smtClean="0">
                <a:solidFill>
                  <a:srgbClr val="FFFFFF"/>
                </a:solidFill>
              </a:rPr>
              <a:pPr/>
              <a:t>‹#›</a:t>
            </a:fld>
            <a:endParaRPr lang="en-GB" dirty="0">
              <a:solidFill>
                <a:srgbClr val="FFFFFF"/>
              </a:solidFill>
            </a:endParaRPr>
          </a:p>
        </p:txBody>
      </p:sp>
      <p:sp>
        <p:nvSpPr>
          <p:cNvPr id="28" name="Text Placeholder 2"/>
          <p:cNvSpPr>
            <a:spLocks noGrp="1"/>
          </p:cNvSpPr>
          <p:nvPr>
            <p:ph type="body" sz="quarter" idx="16" hasCustomPrompt="1"/>
          </p:nvPr>
        </p:nvSpPr>
        <p:spPr>
          <a:xfrm>
            <a:off x="366712" y="1603375"/>
            <a:ext cx="3429001" cy="1686067"/>
          </a:xfrm>
        </p:spPr>
        <p:txBody>
          <a:bodyPr lIns="144000"/>
          <a:lstStyle>
            <a:lvl1pPr marL="0" indent="0" algn="l" defTabSz="457200" rtl="0" eaLnBrk="1" latinLnBrk="0" hangingPunct="1">
              <a:lnSpc>
                <a:spcPts val="2000"/>
              </a:lnSpc>
              <a:spcBef>
                <a:spcPts val="0"/>
              </a:spcBef>
              <a:spcAft>
                <a:spcPts val="300"/>
              </a:spcAft>
              <a:buClr>
                <a:schemeClr val="accent1"/>
              </a:buClr>
              <a:buFont typeface="Arial"/>
              <a:buNone/>
              <a:defRPr lang="en-US" sz="1800" kern="1200" dirty="0" smtClean="0">
                <a:solidFill>
                  <a:srgbClr val="565A5C"/>
                </a:solidFill>
                <a:effectLst/>
                <a:latin typeface="+mn-lt"/>
                <a:ea typeface="Arial"/>
                <a:cs typeface="Arial"/>
              </a:defRPr>
            </a:lvl1pPr>
            <a:lvl2pPr>
              <a:spcBef>
                <a:spcPts val="0"/>
              </a:spcBef>
              <a:defRPr>
                <a:latin typeface="+mn-lt"/>
              </a:defRPr>
            </a:lvl2pPr>
            <a:lvl3pPr>
              <a:defRPr>
                <a:latin typeface="+mn-lt"/>
              </a:defRPr>
            </a:lvl3pPr>
            <a:lvl4pPr>
              <a:defRPr>
                <a:latin typeface="+mn-lt"/>
              </a:defRPr>
            </a:lvl4pPr>
            <a:lvl5pPr>
              <a:defRPr>
                <a:latin typeface="+mn-lt"/>
              </a:defRPr>
            </a:lvl5pPr>
          </a:lstStyle>
          <a:p>
            <a:pPr lvl="0"/>
            <a:r>
              <a:rPr lang="en-GB" noProof="0" dirty="0" smtClean="0"/>
              <a:t>Office name and address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9" name="Text Placeholder 4"/>
          <p:cNvSpPr>
            <a:spLocks noGrp="1"/>
          </p:cNvSpPr>
          <p:nvPr>
            <p:ph type="body" sz="quarter" idx="17"/>
          </p:nvPr>
        </p:nvSpPr>
        <p:spPr>
          <a:xfrm>
            <a:off x="366714" y="3682800"/>
            <a:ext cx="3499200" cy="2228400"/>
          </a:xfrm>
        </p:spPr>
        <p:txBody>
          <a:bodyPr anchor="t" anchorCtr="0"/>
          <a:lstStyle>
            <a:lvl1pPr marL="0" indent="0">
              <a:spcBef>
                <a:spcPts val="0"/>
              </a:spcBef>
              <a:buNone/>
              <a:defRPr sz="1200">
                <a:solidFill>
                  <a:schemeClr val="tx2"/>
                </a:solidFill>
              </a:defRPr>
            </a:lvl1pPr>
            <a:lvl2pPr marL="183600">
              <a:spcBef>
                <a:spcPts val="0"/>
              </a:spcBef>
              <a:defRPr sz="1200">
                <a:solidFill>
                  <a:schemeClr val="tx2"/>
                </a:solidFill>
              </a:defRPr>
            </a:lvl2pPr>
            <a:lvl3pPr>
              <a:defRPr sz="1400"/>
            </a:lvl3pPr>
            <a:lvl4pPr>
              <a:defRPr sz="1400"/>
            </a:lvl4pPr>
            <a:lvl5pPr>
              <a:defRPr sz="1400"/>
            </a:lvl5pPr>
          </a:lstStyle>
          <a:p>
            <a:pPr lvl="0"/>
            <a:r>
              <a:rPr lang="en-US" noProof="0" smtClean="0"/>
              <a:t>Click to edit Master text styles</a:t>
            </a:r>
          </a:p>
          <a:p>
            <a:pPr lvl="1"/>
            <a:r>
              <a:rPr lang="en-US" noProof="0" smtClean="0"/>
              <a:t>Second level</a:t>
            </a:r>
          </a:p>
        </p:txBody>
      </p:sp>
      <p:sp>
        <p:nvSpPr>
          <p:cNvPr id="32" name="Text Placeholder 2"/>
          <p:cNvSpPr>
            <a:spLocks noGrp="1"/>
          </p:cNvSpPr>
          <p:nvPr>
            <p:ph type="body" sz="quarter" idx="19"/>
          </p:nvPr>
        </p:nvSpPr>
        <p:spPr>
          <a:xfrm>
            <a:off x="4221698" y="6058773"/>
            <a:ext cx="4554000" cy="442040"/>
          </a:xfrm>
        </p:spPr>
        <p:txBody>
          <a:bodyPr anchor="b" anchorCtr="0"/>
          <a:lstStyle>
            <a:lvl1pPr marL="0" indent="0" algn="l" defTabSz="457200" rtl="0" eaLnBrk="1" latinLnBrk="0" hangingPunct="1">
              <a:lnSpc>
                <a:spcPts val="700"/>
              </a:lnSpc>
              <a:spcBef>
                <a:spcPts val="0"/>
              </a:spcBef>
              <a:spcAft>
                <a:spcPts val="0"/>
              </a:spcAft>
              <a:buClr>
                <a:schemeClr val="accent1"/>
              </a:buClr>
              <a:buFont typeface="Arial"/>
              <a:buNone/>
              <a:defRPr lang="en-US" sz="650" kern="1200" dirty="0" smtClean="0">
                <a:solidFill>
                  <a:srgbClr val="565A5C"/>
                </a:solidFill>
                <a:effectLst/>
                <a:latin typeface="+mn-lt"/>
                <a:ea typeface="Arial"/>
                <a:cs typeface="Arial"/>
              </a:defRPr>
            </a:lvl1pPr>
            <a:lvl2pPr>
              <a:spcBef>
                <a:spcPts val="0"/>
              </a:spcBef>
              <a:defRPr>
                <a:latin typeface="+mn-lt"/>
              </a:defRPr>
            </a:lvl2pPr>
            <a:lvl3pPr>
              <a:defRPr>
                <a:latin typeface="+mn-lt"/>
              </a:defRPr>
            </a:lvl3pPr>
            <a:lvl4pPr>
              <a:defRPr>
                <a:latin typeface="+mn-lt"/>
              </a:defRPr>
            </a:lvl4pPr>
            <a:lvl5pPr>
              <a:defRPr>
                <a:latin typeface="+mn-lt"/>
              </a:defRPr>
            </a:lvl5pPr>
          </a:lstStyle>
          <a:p>
            <a:pPr lvl="0"/>
            <a:r>
              <a:rPr lang="en-US" noProof="0" smtClean="0"/>
              <a:t>Click to edit Master text styles</a:t>
            </a:r>
          </a:p>
        </p:txBody>
      </p:sp>
      <p:sp>
        <p:nvSpPr>
          <p:cNvPr id="33" name="Text Placeholder 4"/>
          <p:cNvSpPr>
            <a:spLocks noGrp="1"/>
          </p:cNvSpPr>
          <p:nvPr>
            <p:ph type="body" sz="quarter" idx="20"/>
          </p:nvPr>
        </p:nvSpPr>
        <p:spPr>
          <a:xfrm>
            <a:off x="4221700" y="3682800"/>
            <a:ext cx="4554000" cy="2228400"/>
          </a:xfrm>
        </p:spPr>
        <p:txBody>
          <a:bodyPr anchor="t" anchorCtr="0"/>
          <a:lstStyle>
            <a:lvl1pPr marL="0" indent="0">
              <a:spcBef>
                <a:spcPts val="0"/>
              </a:spcBef>
              <a:buNone/>
              <a:defRPr sz="1200">
                <a:solidFill>
                  <a:schemeClr val="tx2"/>
                </a:solidFill>
              </a:defRPr>
            </a:lvl1pPr>
            <a:lvl2pPr marL="183600">
              <a:spcBef>
                <a:spcPts val="0"/>
              </a:spcBef>
              <a:defRPr sz="1200">
                <a:solidFill>
                  <a:schemeClr val="tx2"/>
                </a:solidFill>
              </a:defRPr>
            </a:lvl2pPr>
            <a:lvl3pPr>
              <a:defRPr sz="1400"/>
            </a:lvl3pPr>
            <a:lvl4pPr>
              <a:defRPr sz="1400"/>
            </a:lvl4pPr>
            <a:lvl5pPr>
              <a:defRPr sz="1400"/>
            </a:lvl5pPr>
          </a:lstStyle>
          <a:p>
            <a:pPr lvl="0"/>
            <a:r>
              <a:rPr lang="en-US" noProof="0" smtClean="0"/>
              <a:t>Click to edit Master text styles</a:t>
            </a:r>
          </a:p>
          <a:p>
            <a:pPr lvl="1"/>
            <a:r>
              <a:rPr lang="en-US" noProof="0" smtClean="0"/>
              <a:t>Second level</a:t>
            </a:r>
          </a:p>
        </p:txBody>
      </p:sp>
      <p:sp>
        <p:nvSpPr>
          <p:cNvPr id="34" name="Text Placeholder 6"/>
          <p:cNvSpPr>
            <a:spLocks noGrp="1"/>
          </p:cNvSpPr>
          <p:nvPr>
            <p:ph type="body" sz="quarter" idx="21" hasCustomPrompt="1"/>
          </p:nvPr>
        </p:nvSpPr>
        <p:spPr>
          <a:xfrm>
            <a:off x="4222800" y="1601788"/>
            <a:ext cx="3430800" cy="1687512"/>
          </a:xfrm>
        </p:spPr>
        <p:txBody>
          <a:bodyPr anchor="t" anchorCtr="0"/>
          <a:lstStyle>
            <a:lvl1pPr marL="0" indent="0">
              <a:lnSpc>
                <a:spcPts val="2000"/>
              </a:lnSpc>
              <a:spcBef>
                <a:spcPts val="0"/>
              </a:spcBef>
              <a:spcAft>
                <a:spcPts val="300"/>
              </a:spcAft>
              <a:buNone/>
              <a:defRPr sz="1800"/>
            </a:lvl1pPr>
          </a:lstStyle>
          <a:p>
            <a:pPr lvl="0"/>
            <a:r>
              <a:rPr lang="en-GB" noProof="0" dirty="0" smtClean="0"/>
              <a:t>Office name and address</a:t>
            </a:r>
          </a:p>
          <a:p>
            <a:pPr lvl="1"/>
            <a:r>
              <a:rPr lang="en-GB" noProof="0" dirty="0" smtClean="0"/>
              <a:t>Second level</a:t>
            </a:r>
          </a:p>
        </p:txBody>
      </p:sp>
      <p:sp>
        <p:nvSpPr>
          <p:cNvPr id="8" name="Text Placeholder 7"/>
          <p:cNvSpPr>
            <a:spLocks noGrp="1"/>
          </p:cNvSpPr>
          <p:nvPr>
            <p:ph type="body" sz="quarter" idx="23"/>
          </p:nvPr>
        </p:nvSpPr>
        <p:spPr>
          <a:xfrm>
            <a:off x="366713" y="6059488"/>
            <a:ext cx="3498850" cy="441325"/>
          </a:xfrm>
        </p:spPr>
        <p:txBody>
          <a:bodyPr anchor="b" anchorCtr="0"/>
          <a:lstStyle>
            <a:lvl1pPr marL="0" indent="0">
              <a:lnSpc>
                <a:spcPts val="800"/>
              </a:lnSpc>
              <a:spcBef>
                <a:spcPts val="0"/>
              </a:spcBef>
              <a:buNone/>
              <a:defRPr sz="700"/>
            </a:lvl1pPr>
            <a:lvl2pPr marL="182160" indent="0">
              <a:lnSpc>
                <a:spcPts val="700"/>
              </a:lnSpc>
              <a:buNone/>
              <a:defRPr sz="650"/>
            </a:lvl2pPr>
            <a:lvl3pPr marL="367920" indent="0">
              <a:lnSpc>
                <a:spcPts val="700"/>
              </a:lnSpc>
              <a:buNone/>
              <a:defRPr sz="650"/>
            </a:lvl3pPr>
            <a:lvl4pPr marL="551520" indent="0">
              <a:lnSpc>
                <a:spcPts val="700"/>
              </a:lnSpc>
              <a:buNone/>
              <a:defRPr sz="650"/>
            </a:lvl4pPr>
            <a:lvl5pPr marL="735120" indent="0">
              <a:lnSpc>
                <a:spcPts val="700"/>
              </a:lnSpc>
              <a:buNone/>
              <a:defRPr sz="650"/>
            </a:lvl5pPr>
          </a:lstStyle>
          <a:p>
            <a:pPr lvl="0"/>
            <a:r>
              <a:rPr lang="en-US" smtClean="0"/>
              <a:t>Click to edit Master text styles</a:t>
            </a:r>
          </a:p>
        </p:txBody>
      </p:sp>
    </p:spTree>
    <p:extLst>
      <p:ext uri="{BB962C8B-B14F-4D97-AF65-F5344CB8AC3E}">
        <p14:creationId xmlns:p14="http://schemas.microsoft.com/office/powerpoint/2010/main" val="257234320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Moscow">
    <p:spTree>
      <p:nvGrpSpPr>
        <p:cNvPr id="1" name=""/>
        <p:cNvGrpSpPr/>
        <p:nvPr/>
      </p:nvGrpSpPr>
      <p:grpSpPr>
        <a:xfrm>
          <a:off x="0" y="0"/>
          <a:ext cx="0" cy="0"/>
          <a:chOff x="0" y="0"/>
          <a:chExt cx="0" cy="0"/>
        </a:xfrm>
      </p:grpSpPr>
      <p:pic>
        <p:nvPicPr>
          <p:cNvPr id="15" name="Picture 14" descr="Dentons_Logo_Purple_RGB_300.png"/>
          <p:cNvPicPr>
            <a:picLocks noChangeAspect="1"/>
          </p:cNvPicPr>
          <p:nvPr userDrawn="1"/>
        </p:nvPicPr>
        <p:blipFill>
          <a:blip r:embed="rId2"/>
          <a:stretch>
            <a:fillRect/>
          </a:stretch>
        </p:blipFill>
        <p:spPr>
          <a:xfrm>
            <a:off x="7309819" y="445483"/>
            <a:ext cx="1564606" cy="566928"/>
          </a:xfrm>
          <a:prstGeom prst="rect">
            <a:avLst/>
          </a:prstGeom>
        </p:spPr>
      </p:pic>
      <p:sp>
        <p:nvSpPr>
          <p:cNvPr id="6" name="Text Placeholder 6"/>
          <p:cNvSpPr txBox="1">
            <a:spLocks/>
          </p:cNvSpPr>
          <p:nvPr userDrawn="1"/>
        </p:nvSpPr>
        <p:spPr bwMode="gray">
          <a:xfrm>
            <a:off x="367200" y="2102400"/>
            <a:ext cx="4114800" cy="2043931"/>
          </a:xfrm>
          <a:prstGeom prst="rect">
            <a:avLst/>
          </a:prstGeom>
        </p:spPr>
        <p:txBody>
          <a:bodyPr vert="horz" wrap="square" lIns="0" tIns="0" rIns="0" bIns="0" rtlCol="0" anchor="t" anchorCtr="0">
            <a:noAutofit/>
          </a:bodyPr>
          <a:lstStyle>
            <a:lvl1pPr marL="0" indent="9525" algn="l" defTabSz="457200" rtl="0" eaLnBrk="1" latinLnBrk="0" hangingPunct="1">
              <a:lnSpc>
                <a:spcPts val="2000"/>
              </a:lnSpc>
              <a:spcBef>
                <a:spcPts val="0"/>
              </a:spcBef>
              <a:buClr>
                <a:schemeClr val="accent1"/>
              </a:buClr>
              <a:buFont typeface="Arial"/>
              <a:buNone/>
              <a:defRPr sz="1800" kern="1200">
                <a:solidFill>
                  <a:schemeClr val="tx1"/>
                </a:solidFill>
                <a:latin typeface="Arial" pitchFamily="34" charset="0"/>
                <a:ea typeface="+mn-ea"/>
                <a:cs typeface="Arial" pitchFamily="34" charset="0"/>
              </a:defRPr>
            </a:lvl1pPr>
            <a:lvl2pPr marL="0" indent="9525" algn="l" defTabSz="457200" rtl="0" eaLnBrk="1" latinLnBrk="0" hangingPunct="1">
              <a:lnSpc>
                <a:spcPts val="2000"/>
              </a:lnSpc>
              <a:spcBef>
                <a:spcPts val="600"/>
              </a:spcBef>
              <a:buClr>
                <a:schemeClr val="bg1"/>
              </a:buClr>
              <a:buFont typeface="Arial" pitchFamily="34" charset="0"/>
              <a:buNone/>
              <a:defRPr sz="1800" kern="1200">
                <a:solidFill>
                  <a:schemeClr val="tx1"/>
                </a:solidFill>
                <a:latin typeface="Arial" pitchFamily="34" charset="0"/>
                <a:ea typeface="+mn-ea"/>
                <a:cs typeface="Arial" pitchFamily="34" charset="0"/>
              </a:defRPr>
            </a:lvl2pPr>
            <a:lvl3pPr marL="0" indent="9525" algn="l" defTabSz="457200" rtl="0" eaLnBrk="1" latinLnBrk="0" hangingPunct="1">
              <a:spcBef>
                <a:spcPts val="400"/>
              </a:spcBef>
              <a:buClr>
                <a:schemeClr val="tx1"/>
              </a:buClr>
              <a:buFont typeface="Arial" pitchFamily="34" charset="0"/>
              <a:buNone/>
              <a:defRPr sz="1400" kern="1200">
                <a:solidFill>
                  <a:schemeClr val="tx1"/>
                </a:solidFill>
                <a:latin typeface="Arial" pitchFamily="34" charset="0"/>
                <a:ea typeface="+mn-ea"/>
                <a:cs typeface="Arial" pitchFamily="34" charset="0"/>
              </a:defRPr>
            </a:lvl3pPr>
            <a:lvl4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4pPr>
            <a:lvl5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spcAft>
                <a:spcPct val="35000"/>
              </a:spcAft>
              <a:buClr>
                <a:srgbClr val="739600"/>
              </a:buClr>
            </a:pPr>
            <a:r>
              <a:rPr lang="en-GB" sz="1800" dirty="0" err="1" smtClean="0">
                <a:cs typeface="Times New Roman" charset="0"/>
              </a:rPr>
              <a:t>Balchug</a:t>
            </a:r>
            <a:r>
              <a:rPr lang="en-GB" sz="1800" dirty="0" smtClean="0">
                <a:cs typeface="Times New Roman" charset="0"/>
              </a:rPr>
              <a:t> Plaza</a:t>
            </a:r>
          </a:p>
          <a:p>
            <a:pPr eaLnBrk="1" hangingPunct="1">
              <a:spcAft>
                <a:spcPct val="35000"/>
              </a:spcAft>
              <a:buClr>
                <a:srgbClr val="739600"/>
              </a:buClr>
            </a:pPr>
            <a:r>
              <a:rPr lang="en-GB" sz="1800" dirty="0" err="1" smtClean="0">
                <a:cs typeface="Times New Roman" charset="0"/>
              </a:rPr>
              <a:t>Ul</a:t>
            </a:r>
            <a:r>
              <a:rPr lang="en-GB" sz="1800" dirty="0" smtClean="0">
                <a:cs typeface="Times New Roman" charset="0"/>
              </a:rPr>
              <a:t>. </a:t>
            </a:r>
            <a:r>
              <a:rPr lang="en-GB" sz="1800" dirty="0" err="1" smtClean="0">
                <a:cs typeface="Times New Roman" charset="0"/>
              </a:rPr>
              <a:t>Balchug</a:t>
            </a:r>
            <a:r>
              <a:rPr lang="en-GB" sz="1800" dirty="0" smtClean="0">
                <a:cs typeface="Times New Roman" charset="0"/>
              </a:rPr>
              <a:t>, 7</a:t>
            </a:r>
          </a:p>
          <a:p>
            <a:pPr eaLnBrk="1" hangingPunct="1">
              <a:spcAft>
                <a:spcPct val="35000"/>
              </a:spcAft>
              <a:buClr>
                <a:srgbClr val="739600"/>
              </a:buClr>
            </a:pPr>
            <a:r>
              <a:rPr lang="en-GB" sz="1800" dirty="0" smtClean="0">
                <a:cs typeface="Times New Roman" charset="0"/>
              </a:rPr>
              <a:t>Moscow, 115035</a:t>
            </a:r>
          </a:p>
          <a:p>
            <a:pPr eaLnBrk="1" hangingPunct="1">
              <a:spcAft>
                <a:spcPct val="35000"/>
              </a:spcAft>
              <a:buClr>
                <a:srgbClr val="739600"/>
              </a:buClr>
            </a:pPr>
            <a:r>
              <a:rPr lang="en-GB" sz="1800" dirty="0" smtClean="0">
                <a:cs typeface="Times New Roman" charset="0"/>
              </a:rPr>
              <a:t>Russian Federation</a:t>
            </a:r>
          </a:p>
        </p:txBody>
      </p:sp>
      <p:sp>
        <p:nvSpPr>
          <p:cNvPr id="8" name="Text Placeholder 4"/>
          <p:cNvSpPr txBox="1">
            <a:spLocks/>
          </p:cNvSpPr>
          <p:nvPr userDrawn="1"/>
        </p:nvSpPr>
        <p:spPr bwMode="gray">
          <a:xfrm>
            <a:off x="367200" y="367200"/>
            <a:ext cx="6878232" cy="553998"/>
          </a:xfrm>
          <a:prstGeom prst="rect">
            <a:avLst/>
          </a:prstGeom>
        </p:spPr>
        <p:txBody>
          <a:bodyPr vert="horz" wrap="square" lIns="0" tIns="0" rIns="0" bIns="0" rtlCol="0" anchor="b">
            <a:spAutoFit/>
          </a:bodyPr>
          <a:lstStyle>
            <a:lvl1pPr marL="0" indent="0" algn="l" defTabSz="457200" rtl="0" eaLnBrk="1" latinLnBrk="0" hangingPunct="1">
              <a:spcBef>
                <a:spcPts val="0"/>
              </a:spcBef>
              <a:buClr>
                <a:schemeClr val="accent1"/>
              </a:buClr>
              <a:buFont typeface="Arial"/>
              <a:buNone/>
              <a:defRPr sz="3600" b="0" kern="1200">
                <a:solidFill>
                  <a:schemeClr val="accent1"/>
                </a:solidFill>
                <a:latin typeface="Arial" pitchFamily="34" charset="0"/>
                <a:ea typeface="+mn-ea"/>
                <a:cs typeface="Arial" pitchFamily="34" charset="0"/>
              </a:defRPr>
            </a:lvl1pPr>
            <a:lvl2pPr marL="457200" indent="0" algn="l" defTabSz="457200" rtl="0" eaLnBrk="1" latinLnBrk="0" hangingPunct="1">
              <a:spcBef>
                <a:spcPts val="600"/>
              </a:spcBef>
              <a:buClr>
                <a:schemeClr val="bg1"/>
              </a:buClr>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457200" rtl="0" eaLnBrk="1" latinLnBrk="0" hangingPunct="1">
              <a:spcBef>
                <a:spcPts val="400"/>
              </a:spcBef>
              <a:buClr>
                <a:schemeClr val="tx1"/>
              </a:buClr>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dirty="0" smtClean="0"/>
              <a:t>Thank you</a:t>
            </a:r>
            <a:endParaRPr lang="en-US" dirty="0"/>
          </a:p>
        </p:txBody>
      </p:sp>
      <p:sp>
        <p:nvSpPr>
          <p:cNvPr id="9" name="Text Placeholder 11"/>
          <p:cNvSpPr txBox="1">
            <a:spLocks/>
          </p:cNvSpPr>
          <p:nvPr userDrawn="1"/>
        </p:nvSpPr>
        <p:spPr bwMode="gray">
          <a:xfrm>
            <a:off x="367200" y="5486400"/>
            <a:ext cx="8412480" cy="965703"/>
          </a:xfrm>
          <a:prstGeom prst="rect">
            <a:avLst/>
          </a:prstGeom>
        </p:spPr>
        <p:txBody>
          <a:bodyPr vert="horz" wrap="square" lIns="0" tIns="0" rIns="0" bIns="0" rtlCol="0" anchor="b" anchorCtr="0">
            <a:noAutofit/>
          </a:bodyPr>
          <a:lstStyle>
            <a:lvl1pPr marL="0" indent="0" algn="l" defTabSz="457200" rtl="0" eaLnBrk="1" latinLnBrk="0" hangingPunct="1">
              <a:spcBef>
                <a:spcPts val="1000"/>
              </a:spcBef>
              <a:buClr>
                <a:schemeClr val="accent1"/>
              </a:buClr>
              <a:buFont typeface="Arial"/>
              <a:buNone/>
              <a:defRPr sz="600" kern="1200">
                <a:solidFill>
                  <a:schemeClr val="tx1"/>
                </a:solidFill>
                <a:latin typeface="Arial" pitchFamily="34" charset="0"/>
                <a:ea typeface="+mn-ea"/>
                <a:cs typeface="Arial" pitchFamily="34" charset="0"/>
              </a:defRPr>
            </a:lvl1pPr>
            <a:lvl2pPr marL="0" indent="0" algn="l" defTabSz="457200" rtl="0" eaLnBrk="1" latinLnBrk="0" hangingPunct="1">
              <a:spcBef>
                <a:spcPts val="600"/>
              </a:spcBef>
              <a:buClr>
                <a:schemeClr val="bg1"/>
              </a:buClr>
              <a:buFont typeface="Arial" pitchFamily="34" charset="0"/>
              <a:buNone/>
              <a:defRPr sz="600" kern="1200">
                <a:solidFill>
                  <a:schemeClr val="tx1"/>
                </a:solidFill>
                <a:latin typeface="Arial" pitchFamily="34" charset="0"/>
                <a:ea typeface="+mn-ea"/>
                <a:cs typeface="Arial" pitchFamily="34" charset="0"/>
              </a:defRPr>
            </a:lvl2pPr>
            <a:lvl3pPr marL="548640" indent="-182880" algn="l" defTabSz="457200" rtl="0" eaLnBrk="1" latinLnBrk="0" hangingPunct="1">
              <a:spcBef>
                <a:spcPts val="4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73152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4pPr>
            <a:lvl5pPr marL="91440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GB" dirty="0" smtClean="0"/>
              <a:t>© 2013 Dentons. This publication is not designed to provide legal or other advice and you should not take, or refrain from taking, action based on its content. Attorney Advertising. Please see dentons.com for Legal Notices. Dentons is an international legal practice providing client services worldwide through its member firms and affiliates. </a:t>
            </a:r>
            <a:r>
              <a:rPr lang="en-GB" sz="600" kern="1200" dirty="0" smtClean="0">
                <a:solidFill>
                  <a:schemeClr val="tx1"/>
                </a:solidFill>
                <a:effectLst/>
                <a:latin typeface="Arial" pitchFamily="34" charset="0"/>
                <a:ea typeface="+mn-ea"/>
                <a:cs typeface="Arial" pitchFamily="34" charset="0"/>
              </a:rPr>
              <a:t>SNR Denton (CIS) Limited has changed its name to Dentons (CIS) Limited but must continue to trade as SNR Denton (CIS) Limited in Russia until local registration requirements are completed. This change of name is a result of the combination of SNR Denton, </a:t>
            </a:r>
            <a:r>
              <a:rPr lang="en-GB" sz="600" kern="1200" dirty="0" err="1" smtClean="0">
                <a:solidFill>
                  <a:schemeClr val="tx1"/>
                </a:solidFill>
                <a:effectLst/>
                <a:latin typeface="Arial" pitchFamily="34" charset="0"/>
                <a:ea typeface="+mn-ea"/>
                <a:cs typeface="Arial" pitchFamily="34" charset="0"/>
              </a:rPr>
              <a:t>Salans</a:t>
            </a:r>
            <a:r>
              <a:rPr lang="en-GB" sz="600" kern="1200" dirty="0" smtClean="0">
                <a:solidFill>
                  <a:schemeClr val="tx1"/>
                </a:solidFill>
                <a:effectLst/>
                <a:latin typeface="Arial" pitchFamily="34" charset="0"/>
                <a:ea typeface="+mn-ea"/>
                <a:cs typeface="Arial" pitchFamily="34" charset="0"/>
              </a:rPr>
              <a:t> LLP and Fraser Milner </a:t>
            </a:r>
            <a:r>
              <a:rPr lang="en-GB" sz="600" kern="1200" dirty="0" err="1" smtClean="0">
                <a:solidFill>
                  <a:schemeClr val="tx1"/>
                </a:solidFill>
                <a:effectLst/>
                <a:latin typeface="Arial" pitchFamily="34" charset="0"/>
                <a:ea typeface="+mn-ea"/>
                <a:cs typeface="Arial" pitchFamily="34" charset="0"/>
              </a:rPr>
              <a:t>Casgrain</a:t>
            </a:r>
            <a:r>
              <a:rPr lang="en-GB" sz="600" kern="1200" dirty="0" smtClean="0">
                <a:solidFill>
                  <a:schemeClr val="tx1"/>
                </a:solidFill>
                <a:effectLst/>
                <a:latin typeface="Arial" pitchFamily="34" charset="0"/>
                <a:ea typeface="+mn-ea"/>
                <a:cs typeface="Arial" pitchFamily="34" charset="0"/>
              </a:rPr>
              <a:t> LLP on 28 March 2013. Dentons(CIS) Limited is registered in England and Wales under no. 03372229. It is authorised and regulated by the Solicitors Regulation Authority. A list of its directors and any persons designated as partners is displayed at its registered office: One Fleet Place, London EC4M 7WS. Any reference to a "partner" means a person who is a partner, member, consultant or employee with equivalent standing and qualifications in one of Dentons' affiliates.</a:t>
            </a:r>
            <a:endParaRPr lang="en-GB" dirty="0" smtClean="0"/>
          </a:p>
        </p:txBody>
      </p:sp>
    </p:spTree>
    <p:extLst>
      <p:ext uri="{BB962C8B-B14F-4D97-AF65-F5344CB8AC3E}">
        <p14:creationId xmlns:p14="http://schemas.microsoft.com/office/powerpoint/2010/main" val="24288131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aris">
    <p:spTree>
      <p:nvGrpSpPr>
        <p:cNvPr id="1" name=""/>
        <p:cNvGrpSpPr/>
        <p:nvPr/>
      </p:nvGrpSpPr>
      <p:grpSpPr>
        <a:xfrm>
          <a:off x="0" y="0"/>
          <a:ext cx="0" cy="0"/>
          <a:chOff x="0" y="0"/>
          <a:chExt cx="0" cy="0"/>
        </a:xfrm>
      </p:grpSpPr>
      <p:pic>
        <p:nvPicPr>
          <p:cNvPr id="15" name="Picture 14" descr="Dentons_Logo_Purple_RGB_300.png"/>
          <p:cNvPicPr>
            <a:picLocks noChangeAspect="1"/>
          </p:cNvPicPr>
          <p:nvPr userDrawn="1"/>
        </p:nvPicPr>
        <p:blipFill>
          <a:blip r:embed="rId2"/>
          <a:stretch>
            <a:fillRect/>
          </a:stretch>
        </p:blipFill>
        <p:spPr>
          <a:xfrm>
            <a:off x="7309819" y="445483"/>
            <a:ext cx="1564606" cy="566928"/>
          </a:xfrm>
          <a:prstGeom prst="rect">
            <a:avLst/>
          </a:prstGeom>
        </p:spPr>
      </p:pic>
      <p:sp>
        <p:nvSpPr>
          <p:cNvPr id="6" name="Text Placeholder 6"/>
          <p:cNvSpPr txBox="1">
            <a:spLocks/>
          </p:cNvSpPr>
          <p:nvPr userDrawn="1"/>
        </p:nvSpPr>
        <p:spPr bwMode="gray">
          <a:xfrm>
            <a:off x="367200" y="2102400"/>
            <a:ext cx="4114800" cy="2043931"/>
          </a:xfrm>
          <a:prstGeom prst="rect">
            <a:avLst/>
          </a:prstGeom>
        </p:spPr>
        <p:txBody>
          <a:bodyPr vert="horz" wrap="square" lIns="0" tIns="0" rIns="0" bIns="0" rtlCol="0" anchor="t" anchorCtr="0">
            <a:noAutofit/>
          </a:bodyPr>
          <a:lstStyle>
            <a:lvl1pPr marL="0" indent="9525" algn="l" defTabSz="457200" rtl="0" eaLnBrk="1" latinLnBrk="0" hangingPunct="1">
              <a:lnSpc>
                <a:spcPts val="2000"/>
              </a:lnSpc>
              <a:spcBef>
                <a:spcPts val="0"/>
              </a:spcBef>
              <a:buClr>
                <a:schemeClr val="accent1"/>
              </a:buClr>
              <a:buFont typeface="Arial"/>
              <a:buNone/>
              <a:defRPr sz="1800" kern="1200">
                <a:solidFill>
                  <a:schemeClr val="tx1"/>
                </a:solidFill>
                <a:latin typeface="Arial" pitchFamily="34" charset="0"/>
                <a:ea typeface="+mn-ea"/>
                <a:cs typeface="Arial" pitchFamily="34" charset="0"/>
              </a:defRPr>
            </a:lvl1pPr>
            <a:lvl2pPr marL="0" indent="9525" algn="l" defTabSz="457200" rtl="0" eaLnBrk="1" latinLnBrk="0" hangingPunct="1">
              <a:lnSpc>
                <a:spcPts val="2000"/>
              </a:lnSpc>
              <a:spcBef>
                <a:spcPts val="600"/>
              </a:spcBef>
              <a:buClr>
                <a:schemeClr val="bg1"/>
              </a:buClr>
              <a:buFont typeface="Arial" pitchFamily="34" charset="0"/>
              <a:buNone/>
              <a:defRPr sz="1800" kern="1200">
                <a:solidFill>
                  <a:schemeClr val="tx1"/>
                </a:solidFill>
                <a:latin typeface="Arial" pitchFamily="34" charset="0"/>
                <a:ea typeface="+mn-ea"/>
                <a:cs typeface="Arial" pitchFamily="34" charset="0"/>
              </a:defRPr>
            </a:lvl2pPr>
            <a:lvl3pPr marL="0" indent="9525" algn="l" defTabSz="457200" rtl="0" eaLnBrk="1" latinLnBrk="0" hangingPunct="1">
              <a:spcBef>
                <a:spcPts val="400"/>
              </a:spcBef>
              <a:buClr>
                <a:schemeClr val="tx1"/>
              </a:buClr>
              <a:buFont typeface="Arial" pitchFamily="34" charset="0"/>
              <a:buNone/>
              <a:defRPr sz="1400" kern="1200">
                <a:solidFill>
                  <a:schemeClr val="tx1"/>
                </a:solidFill>
                <a:latin typeface="Arial" pitchFamily="34" charset="0"/>
                <a:ea typeface="+mn-ea"/>
                <a:cs typeface="Arial" pitchFamily="34" charset="0"/>
              </a:defRPr>
            </a:lvl3pPr>
            <a:lvl4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4pPr>
            <a:lvl5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spcAft>
                <a:spcPct val="35000"/>
              </a:spcAft>
              <a:buClr>
                <a:srgbClr val="739600"/>
              </a:buClr>
            </a:pPr>
            <a:r>
              <a:rPr lang="en-GB" sz="1800" dirty="0" smtClean="0">
                <a:cs typeface="Times New Roman" charset="0"/>
              </a:rPr>
              <a:t>Dentons </a:t>
            </a:r>
            <a:r>
              <a:rPr lang="en-GB" sz="1800" dirty="0" err="1" smtClean="0">
                <a:cs typeface="Times New Roman" charset="0"/>
              </a:rPr>
              <a:t>UKMEA</a:t>
            </a:r>
            <a:r>
              <a:rPr lang="en-GB" sz="1800" dirty="0" smtClean="0">
                <a:cs typeface="Times New Roman" charset="0"/>
              </a:rPr>
              <a:t> LLP</a:t>
            </a:r>
          </a:p>
          <a:p>
            <a:pPr eaLnBrk="1" hangingPunct="1">
              <a:spcAft>
                <a:spcPct val="35000"/>
              </a:spcAft>
              <a:buClr>
                <a:srgbClr val="739600"/>
              </a:buClr>
            </a:pPr>
            <a:r>
              <a:rPr lang="en-GB" sz="1800" dirty="0" smtClean="0">
                <a:cs typeface="Times New Roman" charset="0"/>
              </a:rPr>
              <a:t>112 avenue </a:t>
            </a:r>
            <a:r>
              <a:rPr lang="en-GB" sz="1800" dirty="0" err="1" smtClean="0">
                <a:cs typeface="Times New Roman" charset="0"/>
              </a:rPr>
              <a:t>Kléber</a:t>
            </a:r>
            <a:endParaRPr lang="en-GB" sz="1800" dirty="0" smtClean="0">
              <a:cs typeface="Times New Roman" charset="0"/>
            </a:endParaRPr>
          </a:p>
          <a:p>
            <a:pPr eaLnBrk="1" hangingPunct="1">
              <a:spcAft>
                <a:spcPct val="35000"/>
              </a:spcAft>
              <a:buClr>
                <a:srgbClr val="739600"/>
              </a:buClr>
            </a:pPr>
            <a:r>
              <a:rPr lang="en-GB" sz="1800" dirty="0" smtClean="0">
                <a:cs typeface="Times New Roman" charset="0"/>
              </a:rPr>
              <a:t>75116 Paris </a:t>
            </a:r>
          </a:p>
          <a:p>
            <a:pPr eaLnBrk="1" hangingPunct="1">
              <a:spcAft>
                <a:spcPct val="35000"/>
              </a:spcAft>
              <a:buClr>
                <a:srgbClr val="739600"/>
              </a:buClr>
            </a:pPr>
            <a:r>
              <a:rPr lang="en-GB" sz="1800" dirty="0" smtClean="0">
                <a:cs typeface="Times New Roman" charset="0"/>
              </a:rPr>
              <a:t>France</a:t>
            </a:r>
          </a:p>
          <a:p>
            <a:pPr eaLnBrk="1" hangingPunct="1">
              <a:spcAft>
                <a:spcPct val="35000"/>
              </a:spcAft>
              <a:buClr>
                <a:srgbClr val="739600"/>
              </a:buClr>
            </a:pPr>
            <a:r>
              <a:rPr lang="en-GB" sz="1800" dirty="0" smtClean="0">
                <a:cs typeface="Times New Roman" charset="0"/>
              </a:rPr>
              <a:t>Toque W10</a:t>
            </a:r>
            <a:endParaRPr lang="en-US" sz="1800" dirty="0">
              <a:solidFill>
                <a:srgbClr val="201C3E"/>
              </a:solidFill>
            </a:endParaRPr>
          </a:p>
        </p:txBody>
      </p:sp>
      <p:sp>
        <p:nvSpPr>
          <p:cNvPr id="8" name="Text Placeholder 4"/>
          <p:cNvSpPr txBox="1">
            <a:spLocks/>
          </p:cNvSpPr>
          <p:nvPr userDrawn="1"/>
        </p:nvSpPr>
        <p:spPr bwMode="gray">
          <a:xfrm>
            <a:off x="367200" y="367200"/>
            <a:ext cx="6878232" cy="553998"/>
          </a:xfrm>
          <a:prstGeom prst="rect">
            <a:avLst/>
          </a:prstGeom>
        </p:spPr>
        <p:txBody>
          <a:bodyPr vert="horz" wrap="square" lIns="0" tIns="0" rIns="0" bIns="0" rtlCol="0" anchor="b">
            <a:spAutoFit/>
          </a:bodyPr>
          <a:lstStyle>
            <a:lvl1pPr marL="0" indent="0" algn="l" defTabSz="457200" rtl="0" eaLnBrk="1" latinLnBrk="0" hangingPunct="1">
              <a:spcBef>
                <a:spcPts val="0"/>
              </a:spcBef>
              <a:buClr>
                <a:schemeClr val="accent1"/>
              </a:buClr>
              <a:buFont typeface="Arial"/>
              <a:buNone/>
              <a:defRPr sz="3600" b="0" kern="1200">
                <a:solidFill>
                  <a:schemeClr val="accent1"/>
                </a:solidFill>
                <a:latin typeface="Arial" pitchFamily="34" charset="0"/>
                <a:ea typeface="+mn-ea"/>
                <a:cs typeface="Arial" pitchFamily="34" charset="0"/>
              </a:defRPr>
            </a:lvl1pPr>
            <a:lvl2pPr marL="457200" indent="0" algn="l" defTabSz="457200" rtl="0" eaLnBrk="1" latinLnBrk="0" hangingPunct="1">
              <a:spcBef>
                <a:spcPts val="600"/>
              </a:spcBef>
              <a:buClr>
                <a:schemeClr val="bg1"/>
              </a:buClr>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457200" rtl="0" eaLnBrk="1" latinLnBrk="0" hangingPunct="1">
              <a:spcBef>
                <a:spcPts val="400"/>
              </a:spcBef>
              <a:buClr>
                <a:schemeClr val="tx1"/>
              </a:buClr>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dirty="0" smtClean="0"/>
              <a:t>Thank you</a:t>
            </a:r>
            <a:endParaRPr lang="en-US" dirty="0"/>
          </a:p>
        </p:txBody>
      </p:sp>
      <p:sp>
        <p:nvSpPr>
          <p:cNvPr id="9" name="Text Placeholder 11"/>
          <p:cNvSpPr txBox="1">
            <a:spLocks/>
          </p:cNvSpPr>
          <p:nvPr userDrawn="1"/>
        </p:nvSpPr>
        <p:spPr bwMode="gray">
          <a:xfrm>
            <a:off x="367200" y="5486400"/>
            <a:ext cx="8412480" cy="965703"/>
          </a:xfrm>
          <a:prstGeom prst="rect">
            <a:avLst/>
          </a:prstGeom>
        </p:spPr>
        <p:txBody>
          <a:bodyPr vert="horz" wrap="square" lIns="0" tIns="0" rIns="0" bIns="0" rtlCol="0" anchor="b" anchorCtr="0">
            <a:noAutofit/>
          </a:bodyPr>
          <a:lstStyle>
            <a:lvl1pPr marL="0" indent="0" algn="l" defTabSz="457200" rtl="0" eaLnBrk="1" latinLnBrk="0" hangingPunct="1">
              <a:spcBef>
                <a:spcPts val="1000"/>
              </a:spcBef>
              <a:buClr>
                <a:schemeClr val="accent1"/>
              </a:buClr>
              <a:buFont typeface="Arial"/>
              <a:buNone/>
              <a:defRPr sz="600" kern="1200">
                <a:solidFill>
                  <a:schemeClr val="tx1"/>
                </a:solidFill>
                <a:latin typeface="Arial" pitchFamily="34" charset="0"/>
                <a:ea typeface="+mn-ea"/>
                <a:cs typeface="Arial" pitchFamily="34" charset="0"/>
              </a:defRPr>
            </a:lvl1pPr>
            <a:lvl2pPr marL="0" indent="0" algn="l" defTabSz="457200" rtl="0" eaLnBrk="1" latinLnBrk="0" hangingPunct="1">
              <a:spcBef>
                <a:spcPts val="600"/>
              </a:spcBef>
              <a:buClr>
                <a:schemeClr val="bg1"/>
              </a:buClr>
              <a:buFont typeface="Arial" pitchFamily="34" charset="0"/>
              <a:buNone/>
              <a:defRPr sz="600" kern="1200">
                <a:solidFill>
                  <a:schemeClr val="tx1"/>
                </a:solidFill>
                <a:latin typeface="Arial" pitchFamily="34" charset="0"/>
                <a:ea typeface="+mn-ea"/>
                <a:cs typeface="Arial" pitchFamily="34" charset="0"/>
              </a:defRPr>
            </a:lvl2pPr>
            <a:lvl3pPr marL="548640" indent="-182880" algn="l" defTabSz="457200" rtl="0" eaLnBrk="1" latinLnBrk="0" hangingPunct="1">
              <a:spcBef>
                <a:spcPts val="4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73152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4pPr>
            <a:lvl5pPr marL="91440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GB" dirty="0" smtClean="0"/>
              <a:t>© 2013 Dentons. This publication is not designed to provide legal or other advice and you should not take, or refrain from taking, action based on its content. Attorney Advertising. Please see dentons.com for Legal Notices. Dentons is an international legal practice providing client services worldwide through its member firms and affiliates. </a:t>
            </a:r>
            <a:r>
              <a:rPr lang="en-GB" sz="600" kern="1200" dirty="0" smtClean="0">
                <a:solidFill>
                  <a:schemeClr val="tx1"/>
                </a:solidFill>
                <a:effectLst/>
                <a:latin typeface="Arial" pitchFamily="34" charset="0"/>
                <a:ea typeface="+mn-ea"/>
                <a:cs typeface="Arial" pitchFamily="34" charset="0"/>
              </a:rPr>
              <a:t>Dentons </a:t>
            </a:r>
            <a:r>
              <a:rPr lang="en-GB" sz="600" kern="1200" dirty="0" err="1" smtClean="0">
                <a:solidFill>
                  <a:schemeClr val="tx1"/>
                </a:solidFill>
                <a:effectLst/>
                <a:latin typeface="Arial" pitchFamily="34" charset="0"/>
                <a:ea typeface="+mn-ea"/>
                <a:cs typeface="Arial" pitchFamily="34" charset="0"/>
              </a:rPr>
              <a:t>UKMEA</a:t>
            </a:r>
            <a:r>
              <a:rPr lang="en-GB" sz="600" kern="1200" dirty="0" smtClean="0">
                <a:solidFill>
                  <a:schemeClr val="tx1"/>
                </a:solidFill>
                <a:effectLst/>
                <a:latin typeface="Arial" pitchFamily="34" charset="0"/>
                <a:ea typeface="+mn-ea"/>
                <a:cs typeface="Arial" pitchFamily="34" charset="0"/>
              </a:rPr>
              <a:t> LLP is a limited liability partnership registered in England and Wales under no. OC322045. Its Paris office is registered with and regulated by the Paris Bar in accordance with Directive 98/5/CE and is also authorised and regulated by the Solicitors Regulation Authority of England and Wales. A list of its members is open to inspection at its registered office: One Fleet Place, London EC4M 7WS, England. Any reference to a "partner" means a person who is a partner, member, consultant or employee with equivalent standing and qualifications in one of Dentons' affiliates.</a:t>
            </a:r>
            <a:endParaRPr lang="en-GB" dirty="0" smtClean="0"/>
          </a:p>
        </p:txBody>
      </p:sp>
    </p:spTree>
    <p:extLst>
      <p:ext uri="{BB962C8B-B14F-4D97-AF65-F5344CB8AC3E}">
        <p14:creationId xmlns:p14="http://schemas.microsoft.com/office/powerpoint/2010/main" val="30877954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iyadh">
    <p:spTree>
      <p:nvGrpSpPr>
        <p:cNvPr id="1" name=""/>
        <p:cNvGrpSpPr/>
        <p:nvPr/>
      </p:nvGrpSpPr>
      <p:grpSpPr>
        <a:xfrm>
          <a:off x="0" y="0"/>
          <a:ext cx="0" cy="0"/>
          <a:chOff x="0" y="0"/>
          <a:chExt cx="0" cy="0"/>
        </a:xfrm>
      </p:grpSpPr>
      <p:pic>
        <p:nvPicPr>
          <p:cNvPr id="15" name="Picture 14" descr="Dentons_Logo_Purple_RGB_300.png"/>
          <p:cNvPicPr>
            <a:picLocks noChangeAspect="1"/>
          </p:cNvPicPr>
          <p:nvPr userDrawn="1"/>
        </p:nvPicPr>
        <p:blipFill>
          <a:blip r:embed="rId2"/>
          <a:stretch>
            <a:fillRect/>
          </a:stretch>
        </p:blipFill>
        <p:spPr>
          <a:xfrm>
            <a:off x="7309819" y="445483"/>
            <a:ext cx="1564606" cy="566928"/>
          </a:xfrm>
          <a:prstGeom prst="rect">
            <a:avLst/>
          </a:prstGeom>
        </p:spPr>
      </p:pic>
      <p:sp>
        <p:nvSpPr>
          <p:cNvPr id="6" name="Text Placeholder 6"/>
          <p:cNvSpPr txBox="1">
            <a:spLocks/>
          </p:cNvSpPr>
          <p:nvPr userDrawn="1"/>
        </p:nvSpPr>
        <p:spPr bwMode="gray">
          <a:xfrm>
            <a:off x="367200" y="2102400"/>
            <a:ext cx="4114800" cy="2043931"/>
          </a:xfrm>
          <a:prstGeom prst="rect">
            <a:avLst/>
          </a:prstGeom>
        </p:spPr>
        <p:txBody>
          <a:bodyPr vert="horz" wrap="square" lIns="0" tIns="0" rIns="0" bIns="0" rtlCol="0" anchor="t" anchorCtr="0">
            <a:noAutofit/>
          </a:bodyPr>
          <a:lstStyle>
            <a:lvl1pPr marL="0" indent="9525" algn="l" defTabSz="457200" rtl="0" eaLnBrk="1" latinLnBrk="0" hangingPunct="1">
              <a:lnSpc>
                <a:spcPts val="2000"/>
              </a:lnSpc>
              <a:spcBef>
                <a:spcPts val="0"/>
              </a:spcBef>
              <a:buClr>
                <a:schemeClr val="accent1"/>
              </a:buClr>
              <a:buFont typeface="Arial"/>
              <a:buNone/>
              <a:defRPr sz="1800" kern="1200">
                <a:solidFill>
                  <a:schemeClr val="tx1"/>
                </a:solidFill>
                <a:latin typeface="Arial" pitchFamily="34" charset="0"/>
                <a:ea typeface="+mn-ea"/>
                <a:cs typeface="Arial" pitchFamily="34" charset="0"/>
              </a:defRPr>
            </a:lvl1pPr>
            <a:lvl2pPr marL="0" indent="9525" algn="l" defTabSz="457200" rtl="0" eaLnBrk="1" latinLnBrk="0" hangingPunct="1">
              <a:lnSpc>
                <a:spcPts val="2000"/>
              </a:lnSpc>
              <a:spcBef>
                <a:spcPts val="600"/>
              </a:spcBef>
              <a:buClr>
                <a:schemeClr val="bg1"/>
              </a:buClr>
              <a:buFont typeface="Arial" pitchFamily="34" charset="0"/>
              <a:buNone/>
              <a:defRPr sz="1800" kern="1200">
                <a:solidFill>
                  <a:schemeClr val="tx1"/>
                </a:solidFill>
                <a:latin typeface="Arial" pitchFamily="34" charset="0"/>
                <a:ea typeface="+mn-ea"/>
                <a:cs typeface="Arial" pitchFamily="34" charset="0"/>
              </a:defRPr>
            </a:lvl2pPr>
            <a:lvl3pPr marL="0" indent="9525" algn="l" defTabSz="457200" rtl="0" eaLnBrk="1" latinLnBrk="0" hangingPunct="1">
              <a:spcBef>
                <a:spcPts val="400"/>
              </a:spcBef>
              <a:buClr>
                <a:schemeClr val="tx1"/>
              </a:buClr>
              <a:buFont typeface="Arial" pitchFamily="34" charset="0"/>
              <a:buNone/>
              <a:defRPr sz="1400" kern="1200">
                <a:solidFill>
                  <a:schemeClr val="tx1"/>
                </a:solidFill>
                <a:latin typeface="Arial" pitchFamily="34" charset="0"/>
                <a:ea typeface="+mn-ea"/>
                <a:cs typeface="Arial" pitchFamily="34" charset="0"/>
              </a:defRPr>
            </a:lvl3pPr>
            <a:lvl4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4pPr>
            <a:lvl5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000"/>
              </a:lnSpc>
              <a:spcBef>
                <a:spcPts val="600"/>
              </a:spcBef>
              <a:spcAft>
                <a:spcPts val="0"/>
              </a:spcAft>
            </a:pPr>
            <a:r>
              <a:rPr lang="en-GB" sz="1800" dirty="0" smtClean="0">
                <a:effectLst/>
                <a:latin typeface="Arial"/>
                <a:ea typeface="Arial"/>
                <a:cs typeface="Arial"/>
              </a:rPr>
              <a:t>The Law Firm of </a:t>
            </a:r>
            <a:r>
              <a:rPr lang="en-GB" sz="1800" dirty="0" err="1" smtClean="0">
                <a:effectLst/>
                <a:latin typeface="Arial"/>
                <a:ea typeface="Arial"/>
                <a:cs typeface="Arial"/>
              </a:rPr>
              <a:t>Wael</a:t>
            </a:r>
            <a:r>
              <a:rPr lang="en-GB" sz="1800" dirty="0" smtClean="0">
                <a:effectLst/>
                <a:latin typeface="Arial"/>
                <a:ea typeface="Arial"/>
                <a:cs typeface="Arial"/>
              </a:rPr>
              <a:t> A </a:t>
            </a:r>
            <a:r>
              <a:rPr lang="en-GB" sz="1800" dirty="0" err="1" smtClean="0">
                <a:effectLst/>
                <a:latin typeface="Arial"/>
                <a:ea typeface="Arial"/>
                <a:cs typeface="Arial"/>
              </a:rPr>
              <a:t>Alissa</a:t>
            </a:r>
            <a:endParaRPr lang="en-GB" sz="1800" dirty="0" smtClean="0">
              <a:effectLst/>
              <a:latin typeface="Arial"/>
              <a:ea typeface="Arial"/>
              <a:cs typeface="Arial"/>
            </a:endParaRPr>
          </a:p>
          <a:p>
            <a:pPr>
              <a:lnSpc>
                <a:spcPts val="2000"/>
              </a:lnSpc>
              <a:spcBef>
                <a:spcPts val="600"/>
              </a:spcBef>
              <a:spcAft>
                <a:spcPts val="0"/>
              </a:spcAft>
            </a:pPr>
            <a:r>
              <a:rPr lang="en-GB" sz="1800" dirty="0" smtClean="0">
                <a:effectLst/>
                <a:latin typeface="Arial"/>
                <a:ea typeface="Arial"/>
                <a:cs typeface="Arial"/>
              </a:rPr>
              <a:t>In association with Dentons &amp; Co</a:t>
            </a:r>
          </a:p>
          <a:p>
            <a:pPr>
              <a:lnSpc>
                <a:spcPts val="2000"/>
              </a:lnSpc>
              <a:spcBef>
                <a:spcPts val="600"/>
              </a:spcBef>
              <a:spcAft>
                <a:spcPts val="0"/>
              </a:spcAft>
            </a:pPr>
            <a:r>
              <a:rPr lang="en-GB" sz="1800" dirty="0" err="1" smtClean="0">
                <a:effectLst/>
                <a:latin typeface="Arial"/>
                <a:ea typeface="Arial"/>
                <a:cs typeface="Arial"/>
              </a:rPr>
              <a:t>Tatweer</a:t>
            </a:r>
            <a:r>
              <a:rPr lang="en-GB" sz="1800" dirty="0" smtClean="0">
                <a:effectLst/>
                <a:latin typeface="Arial"/>
                <a:ea typeface="Arial"/>
                <a:cs typeface="Arial"/>
              </a:rPr>
              <a:t> Towers  Tower 1 Level 8 </a:t>
            </a:r>
          </a:p>
          <a:p>
            <a:pPr>
              <a:lnSpc>
                <a:spcPts val="2000"/>
              </a:lnSpc>
              <a:spcBef>
                <a:spcPts val="600"/>
              </a:spcBef>
              <a:spcAft>
                <a:spcPts val="0"/>
              </a:spcAft>
            </a:pPr>
            <a:r>
              <a:rPr lang="en-GB" sz="1800" dirty="0" smtClean="0">
                <a:effectLst/>
                <a:latin typeface="Arial"/>
                <a:ea typeface="Arial"/>
                <a:cs typeface="Arial"/>
              </a:rPr>
              <a:t>King </a:t>
            </a:r>
            <a:r>
              <a:rPr lang="en-GB" sz="1800" dirty="0" err="1" smtClean="0">
                <a:effectLst/>
                <a:latin typeface="Arial"/>
                <a:ea typeface="Arial"/>
                <a:cs typeface="Arial"/>
              </a:rPr>
              <a:t>Fahad</a:t>
            </a:r>
            <a:r>
              <a:rPr lang="en-GB" sz="1800" dirty="0" smtClean="0">
                <a:effectLst/>
                <a:latin typeface="Arial"/>
                <a:ea typeface="Arial"/>
                <a:cs typeface="Arial"/>
              </a:rPr>
              <a:t> Road</a:t>
            </a:r>
          </a:p>
          <a:p>
            <a:pPr>
              <a:lnSpc>
                <a:spcPts val="2000"/>
              </a:lnSpc>
              <a:spcBef>
                <a:spcPts val="600"/>
              </a:spcBef>
              <a:spcAft>
                <a:spcPts val="0"/>
              </a:spcAft>
            </a:pPr>
            <a:r>
              <a:rPr lang="en-GB" sz="1800" dirty="0" smtClean="0">
                <a:effectLst/>
                <a:latin typeface="Arial"/>
                <a:ea typeface="Arial"/>
                <a:cs typeface="Arial"/>
              </a:rPr>
              <a:t>PO Box 59490 </a:t>
            </a:r>
          </a:p>
          <a:p>
            <a:pPr>
              <a:lnSpc>
                <a:spcPts val="2000"/>
              </a:lnSpc>
              <a:spcBef>
                <a:spcPts val="600"/>
              </a:spcBef>
              <a:spcAft>
                <a:spcPts val="0"/>
              </a:spcAft>
            </a:pPr>
            <a:r>
              <a:rPr lang="en-GB" sz="1800" dirty="0" smtClean="0">
                <a:effectLst/>
                <a:latin typeface="Arial"/>
                <a:ea typeface="Arial"/>
                <a:cs typeface="Arial"/>
              </a:rPr>
              <a:t>Riyadh 11525</a:t>
            </a:r>
          </a:p>
          <a:p>
            <a:pPr>
              <a:lnSpc>
                <a:spcPts val="2000"/>
              </a:lnSpc>
              <a:spcBef>
                <a:spcPts val="600"/>
              </a:spcBef>
              <a:spcAft>
                <a:spcPts val="0"/>
              </a:spcAft>
            </a:pPr>
            <a:r>
              <a:rPr lang="en-GB" sz="1800" dirty="0" smtClean="0">
                <a:effectLst/>
                <a:latin typeface="Arial"/>
                <a:ea typeface="Arial"/>
                <a:cs typeface="Arial"/>
              </a:rPr>
              <a:t>Kingdom of Saudi Arabia</a:t>
            </a:r>
            <a:endParaRPr lang="en-GB" sz="1800" dirty="0">
              <a:effectLst/>
              <a:latin typeface="Arial"/>
              <a:ea typeface="Arial"/>
              <a:cs typeface="Arial"/>
            </a:endParaRPr>
          </a:p>
        </p:txBody>
      </p:sp>
      <p:sp>
        <p:nvSpPr>
          <p:cNvPr id="8" name="Text Placeholder 4"/>
          <p:cNvSpPr txBox="1">
            <a:spLocks/>
          </p:cNvSpPr>
          <p:nvPr userDrawn="1"/>
        </p:nvSpPr>
        <p:spPr bwMode="gray">
          <a:xfrm>
            <a:off x="367200" y="367200"/>
            <a:ext cx="6878232" cy="553998"/>
          </a:xfrm>
          <a:prstGeom prst="rect">
            <a:avLst/>
          </a:prstGeom>
        </p:spPr>
        <p:txBody>
          <a:bodyPr vert="horz" wrap="square" lIns="0" tIns="0" rIns="0" bIns="0" rtlCol="0" anchor="b">
            <a:spAutoFit/>
          </a:bodyPr>
          <a:lstStyle>
            <a:lvl1pPr marL="0" indent="0" algn="l" defTabSz="457200" rtl="0" eaLnBrk="1" latinLnBrk="0" hangingPunct="1">
              <a:spcBef>
                <a:spcPts val="0"/>
              </a:spcBef>
              <a:buClr>
                <a:schemeClr val="accent1"/>
              </a:buClr>
              <a:buFont typeface="Arial"/>
              <a:buNone/>
              <a:defRPr sz="3600" b="0" kern="1200">
                <a:solidFill>
                  <a:schemeClr val="accent1"/>
                </a:solidFill>
                <a:latin typeface="Arial" pitchFamily="34" charset="0"/>
                <a:ea typeface="+mn-ea"/>
                <a:cs typeface="Arial" pitchFamily="34" charset="0"/>
              </a:defRPr>
            </a:lvl1pPr>
            <a:lvl2pPr marL="457200" indent="0" algn="l" defTabSz="457200" rtl="0" eaLnBrk="1" latinLnBrk="0" hangingPunct="1">
              <a:spcBef>
                <a:spcPts val="600"/>
              </a:spcBef>
              <a:buClr>
                <a:schemeClr val="bg1"/>
              </a:buClr>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457200" rtl="0" eaLnBrk="1" latinLnBrk="0" hangingPunct="1">
              <a:spcBef>
                <a:spcPts val="400"/>
              </a:spcBef>
              <a:buClr>
                <a:schemeClr val="tx1"/>
              </a:buClr>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dirty="0" smtClean="0"/>
              <a:t>Thank you</a:t>
            </a:r>
            <a:endParaRPr lang="en-US" dirty="0"/>
          </a:p>
        </p:txBody>
      </p:sp>
      <p:sp>
        <p:nvSpPr>
          <p:cNvPr id="9" name="Text Placeholder 11"/>
          <p:cNvSpPr txBox="1">
            <a:spLocks/>
          </p:cNvSpPr>
          <p:nvPr userDrawn="1"/>
        </p:nvSpPr>
        <p:spPr bwMode="gray">
          <a:xfrm>
            <a:off x="367200" y="5486400"/>
            <a:ext cx="8412480" cy="965703"/>
          </a:xfrm>
          <a:prstGeom prst="rect">
            <a:avLst/>
          </a:prstGeom>
        </p:spPr>
        <p:txBody>
          <a:bodyPr vert="horz" wrap="square" lIns="0" tIns="0" rIns="0" bIns="0" rtlCol="0" anchor="b" anchorCtr="0">
            <a:noAutofit/>
          </a:bodyPr>
          <a:lstStyle>
            <a:lvl1pPr marL="0" indent="0" algn="l" defTabSz="457200" rtl="0" eaLnBrk="1" latinLnBrk="0" hangingPunct="1">
              <a:spcBef>
                <a:spcPts val="1000"/>
              </a:spcBef>
              <a:buClr>
                <a:schemeClr val="accent1"/>
              </a:buClr>
              <a:buFont typeface="Arial"/>
              <a:buNone/>
              <a:defRPr sz="600" kern="1200">
                <a:solidFill>
                  <a:schemeClr val="tx1"/>
                </a:solidFill>
                <a:latin typeface="Arial" pitchFamily="34" charset="0"/>
                <a:ea typeface="+mn-ea"/>
                <a:cs typeface="Arial" pitchFamily="34" charset="0"/>
              </a:defRPr>
            </a:lvl1pPr>
            <a:lvl2pPr marL="0" indent="0" algn="l" defTabSz="457200" rtl="0" eaLnBrk="1" latinLnBrk="0" hangingPunct="1">
              <a:spcBef>
                <a:spcPts val="600"/>
              </a:spcBef>
              <a:buClr>
                <a:schemeClr val="bg1"/>
              </a:buClr>
              <a:buFont typeface="Arial" pitchFamily="34" charset="0"/>
              <a:buNone/>
              <a:defRPr sz="600" kern="1200">
                <a:solidFill>
                  <a:schemeClr val="tx1"/>
                </a:solidFill>
                <a:latin typeface="Arial" pitchFamily="34" charset="0"/>
                <a:ea typeface="+mn-ea"/>
                <a:cs typeface="Arial" pitchFamily="34" charset="0"/>
              </a:defRPr>
            </a:lvl2pPr>
            <a:lvl3pPr marL="548640" indent="-182880" algn="l" defTabSz="457200" rtl="0" eaLnBrk="1" latinLnBrk="0" hangingPunct="1">
              <a:spcBef>
                <a:spcPts val="4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73152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4pPr>
            <a:lvl5pPr marL="91440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rtl="0"/>
            <a:r>
              <a:rPr lang="en-GB" sz="600" b="0" i="0" u="none" strike="noStrike" kern="1200" baseline="0" dirty="0" smtClean="0">
                <a:solidFill>
                  <a:schemeClr val="tx1"/>
                </a:solidFill>
                <a:latin typeface="Arial" pitchFamily="34" charset="0"/>
                <a:ea typeface="+mn-ea"/>
                <a:cs typeface="Arial" pitchFamily="34" charset="0"/>
              </a:rPr>
              <a:t>© 2013 Dentons. This publication is not designed to provide legal or other advice and you should not take, or refrain from taking, action based on its content. Attorney Advertising. Please see dentons.com for Legal Notices. Dentons is an international legal practice providing client services worldwide through its member firms and affiliates. The Law Firm of </a:t>
            </a:r>
            <a:r>
              <a:rPr lang="en-GB" sz="600" b="0" i="0" u="none" strike="noStrike" kern="1200" baseline="0" dirty="0" err="1" smtClean="0">
                <a:solidFill>
                  <a:schemeClr val="tx1"/>
                </a:solidFill>
                <a:latin typeface="Arial" pitchFamily="34" charset="0"/>
                <a:ea typeface="+mn-ea"/>
                <a:cs typeface="Arial" pitchFamily="34" charset="0"/>
              </a:rPr>
              <a:t>Wael</a:t>
            </a:r>
            <a:r>
              <a:rPr lang="en-GB" sz="600" b="0" i="0" u="none" strike="noStrike" kern="1200" baseline="0" dirty="0" smtClean="0">
                <a:solidFill>
                  <a:schemeClr val="tx1"/>
                </a:solidFill>
                <a:latin typeface="Arial" pitchFamily="34" charset="0"/>
                <a:ea typeface="+mn-ea"/>
                <a:cs typeface="Arial" pitchFamily="34" charset="0"/>
              </a:rPr>
              <a:t> A. </a:t>
            </a:r>
            <a:r>
              <a:rPr lang="en-GB" sz="600" b="0" i="0" u="none" strike="noStrike" kern="1200" baseline="0" dirty="0" err="1" smtClean="0">
                <a:solidFill>
                  <a:schemeClr val="tx1"/>
                </a:solidFill>
                <a:latin typeface="Arial" pitchFamily="34" charset="0"/>
                <a:ea typeface="+mn-ea"/>
                <a:cs typeface="Arial" pitchFamily="34" charset="0"/>
              </a:rPr>
              <a:t>Alissa</a:t>
            </a:r>
            <a:r>
              <a:rPr lang="en-GB" sz="600" b="0" i="0" u="none" strike="noStrike" kern="1200" baseline="0" dirty="0" smtClean="0">
                <a:solidFill>
                  <a:schemeClr val="tx1"/>
                </a:solidFill>
                <a:latin typeface="Arial" pitchFamily="34" charset="0"/>
                <a:ea typeface="+mn-ea"/>
                <a:cs typeface="Arial" pitchFamily="34" charset="0"/>
              </a:rPr>
              <a:t> operates in Saudi Arabia in association with Dentons &amp; Co. Dentons &amp; Co is a partnership comprising Dentons Middle East Partners LLP and Dentons Middle East Limited. It is authorised and regulated by the Solicitors Regulation Authority. Any reference to a "partner" means a person who is a partner, member, consultant or employee with equivalent standing and qualifications in one of Dentons' affiliates.</a:t>
            </a:r>
          </a:p>
        </p:txBody>
      </p:sp>
    </p:spTree>
    <p:extLst>
      <p:ext uri="{BB962C8B-B14F-4D97-AF65-F5344CB8AC3E}">
        <p14:creationId xmlns:p14="http://schemas.microsoft.com/office/powerpoint/2010/main" val="172357199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ingapore">
    <p:spTree>
      <p:nvGrpSpPr>
        <p:cNvPr id="1" name=""/>
        <p:cNvGrpSpPr/>
        <p:nvPr/>
      </p:nvGrpSpPr>
      <p:grpSpPr>
        <a:xfrm>
          <a:off x="0" y="0"/>
          <a:ext cx="0" cy="0"/>
          <a:chOff x="0" y="0"/>
          <a:chExt cx="0" cy="0"/>
        </a:xfrm>
      </p:grpSpPr>
      <p:pic>
        <p:nvPicPr>
          <p:cNvPr id="15" name="Picture 14" descr="Dentons_Logo_Purple_RGB_300.png"/>
          <p:cNvPicPr>
            <a:picLocks noChangeAspect="1"/>
          </p:cNvPicPr>
          <p:nvPr userDrawn="1"/>
        </p:nvPicPr>
        <p:blipFill>
          <a:blip r:embed="rId2"/>
          <a:stretch>
            <a:fillRect/>
          </a:stretch>
        </p:blipFill>
        <p:spPr>
          <a:xfrm>
            <a:off x="7309819" y="445483"/>
            <a:ext cx="1564606" cy="566928"/>
          </a:xfrm>
          <a:prstGeom prst="rect">
            <a:avLst/>
          </a:prstGeom>
        </p:spPr>
      </p:pic>
      <p:sp>
        <p:nvSpPr>
          <p:cNvPr id="6" name="Text Placeholder 6"/>
          <p:cNvSpPr txBox="1">
            <a:spLocks/>
          </p:cNvSpPr>
          <p:nvPr userDrawn="1"/>
        </p:nvSpPr>
        <p:spPr bwMode="gray">
          <a:xfrm>
            <a:off x="367200" y="2102400"/>
            <a:ext cx="4114800" cy="2043931"/>
          </a:xfrm>
          <a:prstGeom prst="rect">
            <a:avLst/>
          </a:prstGeom>
        </p:spPr>
        <p:txBody>
          <a:bodyPr vert="horz" wrap="square" lIns="0" tIns="0" rIns="0" bIns="0" rtlCol="0" anchor="t" anchorCtr="0">
            <a:noAutofit/>
          </a:bodyPr>
          <a:lstStyle>
            <a:lvl1pPr marL="0" indent="9525" algn="l" defTabSz="457200" rtl="0" eaLnBrk="1" latinLnBrk="0" hangingPunct="1">
              <a:lnSpc>
                <a:spcPts val="2000"/>
              </a:lnSpc>
              <a:spcBef>
                <a:spcPts val="0"/>
              </a:spcBef>
              <a:buClr>
                <a:schemeClr val="accent1"/>
              </a:buClr>
              <a:buFont typeface="Arial"/>
              <a:buNone/>
              <a:defRPr sz="1800" kern="1200">
                <a:solidFill>
                  <a:schemeClr val="tx1"/>
                </a:solidFill>
                <a:latin typeface="Arial" pitchFamily="34" charset="0"/>
                <a:ea typeface="+mn-ea"/>
                <a:cs typeface="Arial" pitchFamily="34" charset="0"/>
              </a:defRPr>
            </a:lvl1pPr>
            <a:lvl2pPr marL="0" indent="9525" algn="l" defTabSz="457200" rtl="0" eaLnBrk="1" latinLnBrk="0" hangingPunct="1">
              <a:lnSpc>
                <a:spcPts val="2000"/>
              </a:lnSpc>
              <a:spcBef>
                <a:spcPts val="600"/>
              </a:spcBef>
              <a:buClr>
                <a:schemeClr val="bg1"/>
              </a:buClr>
              <a:buFont typeface="Arial" pitchFamily="34" charset="0"/>
              <a:buNone/>
              <a:defRPr sz="1800" kern="1200">
                <a:solidFill>
                  <a:schemeClr val="tx1"/>
                </a:solidFill>
                <a:latin typeface="Arial" pitchFamily="34" charset="0"/>
                <a:ea typeface="+mn-ea"/>
                <a:cs typeface="Arial" pitchFamily="34" charset="0"/>
              </a:defRPr>
            </a:lvl2pPr>
            <a:lvl3pPr marL="0" indent="9525" algn="l" defTabSz="457200" rtl="0" eaLnBrk="1" latinLnBrk="0" hangingPunct="1">
              <a:spcBef>
                <a:spcPts val="400"/>
              </a:spcBef>
              <a:buClr>
                <a:schemeClr val="tx1"/>
              </a:buClr>
              <a:buFont typeface="Arial" pitchFamily="34" charset="0"/>
              <a:buNone/>
              <a:defRPr sz="1400" kern="1200">
                <a:solidFill>
                  <a:schemeClr val="tx1"/>
                </a:solidFill>
                <a:latin typeface="Arial" pitchFamily="34" charset="0"/>
                <a:ea typeface="+mn-ea"/>
                <a:cs typeface="Arial" pitchFamily="34" charset="0"/>
              </a:defRPr>
            </a:lvl3pPr>
            <a:lvl4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4pPr>
            <a:lvl5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spcAft>
                <a:spcPct val="35000"/>
              </a:spcAft>
              <a:buClr>
                <a:srgbClr val="739600"/>
              </a:buClr>
            </a:pPr>
            <a:r>
              <a:rPr lang="en-GB" sz="1800" dirty="0" smtClean="0">
                <a:cs typeface="Times New Roman" charset="0"/>
              </a:rPr>
              <a:t>Dentons </a:t>
            </a:r>
            <a:r>
              <a:rPr lang="en-GB" sz="1800" dirty="0" err="1" smtClean="0">
                <a:cs typeface="Times New Roman" charset="0"/>
              </a:rPr>
              <a:t>UKMEA</a:t>
            </a:r>
            <a:r>
              <a:rPr lang="en-GB" sz="1800" dirty="0" smtClean="0">
                <a:cs typeface="Times New Roman" charset="0"/>
              </a:rPr>
              <a:t> LLP</a:t>
            </a:r>
          </a:p>
          <a:p>
            <a:pPr eaLnBrk="1" hangingPunct="1">
              <a:spcAft>
                <a:spcPct val="35000"/>
              </a:spcAft>
              <a:buClr>
                <a:srgbClr val="739600"/>
              </a:buClr>
            </a:pPr>
            <a:r>
              <a:rPr lang="en-GB" sz="1800" dirty="0" smtClean="0">
                <a:cs typeface="Times New Roman" charset="0"/>
              </a:rPr>
              <a:t>Ocean Financial Centre</a:t>
            </a:r>
          </a:p>
          <a:p>
            <a:pPr eaLnBrk="1" hangingPunct="1">
              <a:spcAft>
                <a:spcPct val="35000"/>
              </a:spcAft>
              <a:buClr>
                <a:srgbClr val="739600"/>
              </a:buClr>
            </a:pPr>
            <a:r>
              <a:rPr lang="en-GB" sz="1800" dirty="0" smtClean="0">
                <a:cs typeface="Times New Roman" charset="0"/>
              </a:rPr>
              <a:t>10 </a:t>
            </a:r>
            <a:r>
              <a:rPr lang="en-GB" sz="1800" dirty="0" err="1" smtClean="0">
                <a:cs typeface="Times New Roman" charset="0"/>
              </a:rPr>
              <a:t>Collyer</a:t>
            </a:r>
            <a:r>
              <a:rPr lang="en-GB" sz="1800" dirty="0" smtClean="0">
                <a:cs typeface="Times New Roman" charset="0"/>
              </a:rPr>
              <a:t> Quay</a:t>
            </a:r>
          </a:p>
          <a:p>
            <a:pPr eaLnBrk="1" hangingPunct="1">
              <a:spcAft>
                <a:spcPct val="35000"/>
              </a:spcAft>
              <a:buClr>
                <a:srgbClr val="739600"/>
              </a:buClr>
            </a:pPr>
            <a:r>
              <a:rPr lang="en-GB" sz="1800" dirty="0" smtClean="0">
                <a:cs typeface="Times New Roman" charset="0"/>
              </a:rPr>
              <a:t>#26-06</a:t>
            </a:r>
          </a:p>
          <a:p>
            <a:pPr eaLnBrk="1" hangingPunct="1">
              <a:spcAft>
                <a:spcPct val="35000"/>
              </a:spcAft>
              <a:buClr>
                <a:srgbClr val="739600"/>
              </a:buClr>
            </a:pPr>
            <a:r>
              <a:rPr lang="en-GB" sz="1800" dirty="0" smtClean="0">
                <a:cs typeface="Times New Roman" charset="0"/>
              </a:rPr>
              <a:t>Singapore 049315</a:t>
            </a:r>
            <a:endParaRPr lang="en-US" sz="1800" dirty="0">
              <a:cs typeface="Times New Roman" charset="0"/>
            </a:endParaRPr>
          </a:p>
        </p:txBody>
      </p:sp>
      <p:sp>
        <p:nvSpPr>
          <p:cNvPr id="8" name="Text Placeholder 4"/>
          <p:cNvSpPr txBox="1">
            <a:spLocks/>
          </p:cNvSpPr>
          <p:nvPr userDrawn="1"/>
        </p:nvSpPr>
        <p:spPr bwMode="gray">
          <a:xfrm>
            <a:off x="367200" y="367200"/>
            <a:ext cx="6878232" cy="553998"/>
          </a:xfrm>
          <a:prstGeom prst="rect">
            <a:avLst/>
          </a:prstGeom>
        </p:spPr>
        <p:txBody>
          <a:bodyPr vert="horz" wrap="square" lIns="0" tIns="0" rIns="0" bIns="0" rtlCol="0" anchor="b">
            <a:spAutoFit/>
          </a:bodyPr>
          <a:lstStyle>
            <a:lvl1pPr marL="0" indent="0" algn="l" defTabSz="457200" rtl="0" eaLnBrk="1" latinLnBrk="0" hangingPunct="1">
              <a:spcBef>
                <a:spcPts val="0"/>
              </a:spcBef>
              <a:buClr>
                <a:schemeClr val="accent1"/>
              </a:buClr>
              <a:buFont typeface="Arial"/>
              <a:buNone/>
              <a:defRPr sz="3600" b="0" kern="1200">
                <a:solidFill>
                  <a:schemeClr val="accent1"/>
                </a:solidFill>
                <a:latin typeface="Arial" pitchFamily="34" charset="0"/>
                <a:ea typeface="+mn-ea"/>
                <a:cs typeface="Arial" pitchFamily="34" charset="0"/>
              </a:defRPr>
            </a:lvl1pPr>
            <a:lvl2pPr marL="457200" indent="0" algn="l" defTabSz="457200" rtl="0" eaLnBrk="1" latinLnBrk="0" hangingPunct="1">
              <a:spcBef>
                <a:spcPts val="600"/>
              </a:spcBef>
              <a:buClr>
                <a:schemeClr val="bg1"/>
              </a:buClr>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457200" rtl="0" eaLnBrk="1" latinLnBrk="0" hangingPunct="1">
              <a:spcBef>
                <a:spcPts val="400"/>
              </a:spcBef>
              <a:buClr>
                <a:schemeClr val="tx1"/>
              </a:buClr>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dirty="0" smtClean="0"/>
              <a:t>Thank you</a:t>
            </a:r>
            <a:endParaRPr lang="en-US" dirty="0"/>
          </a:p>
        </p:txBody>
      </p:sp>
      <p:sp>
        <p:nvSpPr>
          <p:cNvPr id="9" name="Text Placeholder 11"/>
          <p:cNvSpPr txBox="1">
            <a:spLocks/>
          </p:cNvSpPr>
          <p:nvPr userDrawn="1"/>
        </p:nvSpPr>
        <p:spPr bwMode="gray">
          <a:xfrm>
            <a:off x="367200" y="5486400"/>
            <a:ext cx="8412480" cy="965703"/>
          </a:xfrm>
          <a:prstGeom prst="rect">
            <a:avLst/>
          </a:prstGeom>
        </p:spPr>
        <p:txBody>
          <a:bodyPr vert="horz" wrap="square" lIns="0" tIns="0" rIns="0" bIns="0" rtlCol="0" anchor="b" anchorCtr="0">
            <a:noAutofit/>
          </a:bodyPr>
          <a:lstStyle>
            <a:lvl1pPr marL="0" indent="0" algn="l" defTabSz="457200" rtl="0" eaLnBrk="1" latinLnBrk="0" hangingPunct="1">
              <a:spcBef>
                <a:spcPts val="1000"/>
              </a:spcBef>
              <a:buClr>
                <a:schemeClr val="accent1"/>
              </a:buClr>
              <a:buFont typeface="Arial"/>
              <a:buNone/>
              <a:defRPr sz="600" kern="1200">
                <a:solidFill>
                  <a:schemeClr val="tx1"/>
                </a:solidFill>
                <a:latin typeface="Arial" pitchFamily="34" charset="0"/>
                <a:ea typeface="+mn-ea"/>
                <a:cs typeface="Arial" pitchFamily="34" charset="0"/>
              </a:defRPr>
            </a:lvl1pPr>
            <a:lvl2pPr marL="0" indent="0" algn="l" defTabSz="457200" rtl="0" eaLnBrk="1" latinLnBrk="0" hangingPunct="1">
              <a:spcBef>
                <a:spcPts val="600"/>
              </a:spcBef>
              <a:buClr>
                <a:schemeClr val="bg1"/>
              </a:buClr>
              <a:buFont typeface="Arial" pitchFamily="34" charset="0"/>
              <a:buNone/>
              <a:defRPr sz="600" kern="1200">
                <a:solidFill>
                  <a:schemeClr val="tx1"/>
                </a:solidFill>
                <a:latin typeface="Arial" pitchFamily="34" charset="0"/>
                <a:ea typeface="+mn-ea"/>
                <a:cs typeface="Arial" pitchFamily="34" charset="0"/>
              </a:defRPr>
            </a:lvl2pPr>
            <a:lvl3pPr marL="548640" indent="-182880" algn="l" defTabSz="457200" rtl="0" eaLnBrk="1" latinLnBrk="0" hangingPunct="1">
              <a:spcBef>
                <a:spcPts val="4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73152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4pPr>
            <a:lvl5pPr marL="91440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GB" dirty="0" smtClean="0"/>
              <a:t>© 2013 Dentons. This publication is not designed to provide legal or other advice and you should not take, or refrain from taking, action based on its content. Attorney Advertising. Please see dentons.com for Legal Notices. Dentons is an international legal practice providing client services worldwide through its member firms and affiliates. </a:t>
            </a:r>
            <a:r>
              <a:rPr lang="en-GB" sz="600" kern="1200" dirty="0" smtClean="0">
                <a:solidFill>
                  <a:schemeClr val="tx1"/>
                </a:solidFill>
                <a:effectLst/>
                <a:latin typeface="Arial" pitchFamily="34" charset="0"/>
                <a:ea typeface="+mn-ea"/>
                <a:cs typeface="Arial" pitchFamily="34" charset="0"/>
              </a:rPr>
              <a:t>Dentons </a:t>
            </a:r>
            <a:r>
              <a:rPr lang="en-GB" sz="600" kern="1200" dirty="0" err="1" smtClean="0">
                <a:solidFill>
                  <a:schemeClr val="tx1"/>
                </a:solidFill>
                <a:effectLst/>
                <a:latin typeface="Arial" pitchFamily="34" charset="0"/>
                <a:ea typeface="+mn-ea"/>
                <a:cs typeface="Arial" pitchFamily="34" charset="0"/>
              </a:rPr>
              <a:t>UKMEA</a:t>
            </a:r>
            <a:r>
              <a:rPr lang="en-GB" sz="600" kern="1200" dirty="0" smtClean="0">
                <a:solidFill>
                  <a:schemeClr val="tx1"/>
                </a:solidFill>
                <a:effectLst/>
                <a:latin typeface="Arial" pitchFamily="34" charset="0"/>
                <a:ea typeface="+mn-ea"/>
                <a:cs typeface="Arial" pitchFamily="34" charset="0"/>
              </a:rPr>
              <a:t> LLP is a limited liability partnership registered in England and Wales under no. OC322045. It is authorised and regulated by the Solicitors Regulation Authority of England and Wales. The Singapore branch of Dentons </a:t>
            </a:r>
            <a:r>
              <a:rPr lang="en-GB" sz="600" kern="1200" dirty="0" err="1" smtClean="0">
                <a:solidFill>
                  <a:schemeClr val="tx1"/>
                </a:solidFill>
                <a:effectLst/>
                <a:latin typeface="Arial" pitchFamily="34" charset="0"/>
                <a:ea typeface="+mn-ea"/>
                <a:cs typeface="Arial" pitchFamily="34" charset="0"/>
              </a:rPr>
              <a:t>UKMEA</a:t>
            </a:r>
            <a:r>
              <a:rPr lang="en-GB" sz="600" kern="1200" dirty="0" smtClean="0">
                <a:solidFill>
                  <a:schemeClr val="tx1"/>
                </a:solidFill>
                <a:effectLst/>
                <a:latin typeface="Arial" pitchFamily="34" charset="0"/>
                <a:ea typeface="+mn-ea"/>
                <a:cs typeface="Arial" pitchFamily="34" charset="0"/>
              </a:rPr>
              <a:t> LLP is licensed by the Singapore Attorney-General's Chambers. A list of its members is open for inspection at its registered office: One Fleet Place, London EC4M 7WS, England. Any reference to a "partner" means a person who is a partner, member, consultant or employee with equivalent standing and qualifications in one of Dentons' affiliates.</a:t>
            </a:r>
            <a:endParaRPr lang="en-GB" dirty="0" smtClean="0"/>
          </a:p>
        </p:txBody>
      </p:sp>
    </p:spTree>
    <p:extLst>
      <p:ext uri="{BB962C8B-B14F-4D97-AF65-F5344CB8AC3E}">
        <p14:creationId xmlns:p14="http://schemas.microsoft.com/office/powerpoint/2010/main" val="392556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ashkent">
    <p:spTree>
      <p:nvGrpSpPr>
        <p:cNvPr id="1" name=""/>
        <p:cNvGrpSpPr/>
        <p:nvPr/>
      </p:nvGrpSpPr>
      <p:grpSpPr>
        <a:xfrm>
          <a:off x="0" y="0"/>
          <a:ext cx="0" cy="0"/>
          <a:chOff x="0" y="0"/>
          <a:chExt cx="0" cy="0"/>
        </a:xfrm>
      </p:grpSpPr>
      <p:pic>
        <p:nvPicPr>
          <p:cNvPr id="15" name="Picture 14" descr="Dentons_Logo_Purple_RGB_300.png"/>
          <p:cNvPicPr>
            <a:picLocks noChangeAspect="1"/>
          </p:cNvPicPr>
          <p:nvPr userDrawn="1"/>
        </p:nvPicPr>
        <p:blipFill>
          <a:blip r:embed="rId2"/>
          <a:stretch>
            <a:fillRect/>
          </a:stretch>
        </p:blipFill>
        <p:spPr>
          <a:xfrm>
            <a:off x="7309819" y="445483"/>
            <a:ext cx="1564606" cy="566928"/>
          </a:xfrm>
          <a:prstGeom prst="rect">
            <a:avLst/>
          </a:prstGeom>
        </p:spPr>
      </p:pic>
      <p:sp>
        <p:nvSpPr>
          <p:cNvPr id="6" name="Text Placeholder 6"/>
          <p:cNvSpPr txBox="1">
            <a:spLocks/>
          </p:cNvSpPr>
          <p:nvPr userDrawn="1"/>
        </p:nvSpPr>
        <p:spPr bwMode="gray">
          <a:xfrm>
            <a:off x="367200" y="2102400"/>
            <a:ext cx="4114800" cy="2043931"/>
          </a:xfrm>
          <a:prstGeom prst="rect">
            <a:avLst/>
          </a:prstGeom>
        </p:spPr>
        <p:txBody>
          <a:bodyPr vert="horz" wrap="square" lIns="0" tIns="0" rIns="0" bIns="0" rtlCol="0" anchor="t" anchorCtr="0">
            <a:noAutofit/>
          </a:bodyPr>
          <a:lstStyle>
            <a:lvl1pPr marL="0" indent="9525" algn="l" defTabSz="457200" rtl="0" eaLnBrk="1" latinLnBrk="0" hangingPunct="1">
              <a:lnSpc>
                <a:spcPts val="2000"/>
              </a:lnSpc>
              <a:spcBef>
                <a:spcPts val="0"/>
              </a:spcBef>
              <a:buClr>
                <a:schemeClr val="accent1"/>
              </a:buClr>
              <a:buFont typeface="Arial"/>
              <a:buNone/>
              <a:defRPr sz="1800" kern="1200">
                <a:solidFill>
                  <a:schemeClr val="tx1"/>
                </a:solidFill>
                <a:latin typeface="Arial" pitchFamily="34" charset="0"/>
                <a:ea typeface="+mn-ea"/>
                <a:cs typeface="Arial" pitchFamily="34" charset="0"/>
              </a:defRPr>
            </a:lvl1pPr>
            <a:lvl2pPr marL="0" indent="9525" algn="l" defTabSz="457200" rtl="0" eaLnBrk="1" latinLnBrk="0" hangingPunct="1">
              <a:lnSpc>
                <a:spcPts val="2000"/>
              </a:lnSpc>
              <a:spcBef>
                <a:spcPts val="600"/>
              </a:spcBef>
              <a:buClr>
                <a:schemeClr val="bg1"/>
              </a:buClr>
              <a:buFont typeface="Arial" pitchFamily="34" charset="0"/>
              <a:buNone/>
              <a:defRPr sz="1800" kern="1200">
                <a:solidFill>
                  <a:schemeClr val="tx1"/>
                </a:solidFill>
                <a:latin typeface="Arial" pitchFamily="34" charset="0"/>
                <a:ea typeface="+mn-ea"/>
                <a:cs typeface="Arial" pitchFamily="34" charset="0"/>
              </a:defRPr>
            </a:lvl2pPr>
            <a:lvl3pPr marL="0" indent="9525" algn="l" defTabSz="457200" rtl="0" eaLnBrk="1" latinLnBrk="0" hangingPunct="1">
              <a:spcBef>
                <a:spcPts val="400"/>
              </a:spcBef>
              <a:buClr>
                <a:schemeClr val="tx1"/>
              </a:buClr>
              <a:buFont typeface="Arial" pitchFamily="34" charset="0"/>
              <a:buNone/>
              <a:defRPr sz="1400" kern="1200">
                <a:solidFill>
                  <a:schemeClr val="tx1"/>
                </a:solidFill>
                <a:latin typeface="Arial" pitchFamily="34" charset="0"/>
                <a:ea typeface="+mn-ea"/>
                <a:cs typeface="Arial" pitchFamily="34" charset="0"/>
              </a:defRPr>
            </a:lvl3pPr>
            <a:lvl4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4pPr>
            <a:lvl5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spcAft>
                <a:spcPct val="35000"/>
              </a:spcAft>
              <a:buClr>
                <a:srgbClr val="739600"/>
              </a:buClr>
            </a:pPr>
            <a:r>
              <a:rPr lang="en-GB" sz="1800" dirty="0" smtClean="0">
                <a:cs typeface="Times New Roman" charset="0"/>
              </a:rPr>
              <a:t>Dentons CA Limited </a:t>
            </a:r>
          </a:p>
          <a:p>
            <a:pPr eaLnBrk="1" hangingPunct="1">
              <a:spcAft>
                <a:spcPct val="35000"/>
              </a:spcAft>
              <a:buClr>
                <a:srgbClr val="739600"/>
              </a:buClr>
            </a:pPr>
            <a:r>
              <a:rPr lang="en-GB" sz="1800" dirty="0" smtClean="0">
                <a:cs typeface="Times New Roman" charset="0"/>
              </a:rPr>
              <a:t>90 Acad. </a:t>
            </a:r>
            <a:r>
              <a:rPr lang="en-GB" sz="1800" dirty="0" err="1" smtClean="0">
                <a:cs typeface="Times New Roman" charset="0"/>
              </a:rPr>
              <a:t>Vosit</a:t>
            </a:r>
            <a:r>
              <a:rPr lang="en-GB" sz="1800" dirty="0" smtClean="0">
                <a:cs typeface="Times New Roman" charset="0"/>
              </a:rPr>
              <a:t> </a:t>
            </a:r>
            <a:r>
              <a:rPr lang="en-GB" sz="1800" dirty="0" err="1" smtClean="0">
                <a:cs typeface="Times New Roman" charset="0"/>
              </a:rPr>
              <a:t>Vokhidov</a:t>
            </a:r>
            <a:r>
              <a:rPr lang="en-GB" sz="1800" dirty="0" smtClean="0">
                <a:cs typeface="Times New Roman" charset="0"/>
              </a:rPr>
              <a:t> St</a:t>
            </a:r>
          </a:p>
          <a:p>
            <a:pPr eaLnBrk="1" hangingPunct="1">
              <a:spcAft>
                <a:spcPct val="35000"/>
              </a:spcAft>
              <a:buClr>
                <a:srgbClr val="739600"/>
              </a:buClr>
            </a:pPr>
            <a:r>
              <a:rPr lang="en-GB" sz="1800" dirty="0" err="1" smtClean="0">
                <a:cs typeface="Times New Roman" charset="0"/>
              </a:rPr>
              <a:t>Yakkasarayskiy</a:t>
            </a:r>
            <a:r>
              <a:rPr lang="en-GB" sz="1800" dirty="0" smtClean="0">
                <a:cs typeface="Times New Roman" charset="0"/>
              </a:rPr>
              <a:t> District</a:t>
            </a:r>
          </a:p>
          <a:p>
            <a:pPr eaLnBrk="1" hangingPunct="1">
              <a:spcAft>
                <a:spcPct val="35000"/>
              </a:spcAft>
              <a:buClr>
                <a:srgbClr val="739600"/>
              </a:buClr>
            </a:pPr>
            <a:r>
              <a:rPr lang="en-GB" sz="1800" dirty="0" smtClean="0">
                <a:cs typeface="Times New Roman" charset="0"/>
              </a:rPr>
              <a:t>Tashkent</a:t>
            </a:r>
          </a:p>
          <a:p>
            <a:pPr eaLnBrk="1" hangingPunct="1">
              <a:spcAft>
                <a:spcPct val="35000"/>
              </a:spcAft>
              <a:buClr>
                <a:srgbClr val="739600"/>
              </a:buClr>
            </a:pPr>
            <a:r>
              <a:rPr lang="en-GB" sz="1800" dirty="0" smtClean="0">
                <a:cs typeface="Times New Roman" charset="0"/>
              </a:rPr>
              <a:t>100031</a:t>
            </a:r>
          </a:p>
          <a:p>
            <a:pPr eaLnBrk="1" hangingPunct="1">
              <a:spcAft>
                <a:spcPct val="35000"/>
              </a:spcAft>
              <a:buClr>
                <a:srgbClr val="739600"/>
              </a:buClr>
            </a:pPr>
            <a:r>
              <a:rPr lang="en-GB" sz="1800" dirty="0" smtClean="0">
                <a:cs typeface="Times New Roman" charset="0"/>
              </a:rPr>
              <a:t>Republic of Uzbekistan</a:t>
            </a:r>
            <a:endParaRPr lang="en-US" sz="1800" dirty="0">
              <a:solidFill>
                <a:srgbClr val="201C3E"/>
              </a:solidFill>
            </a:endParaRPr>
          </a:p>
        </p:txBody>
      </p:sp>
      <p:sp>
        <p:nvSpPr>
          <p:cNvPr id="8" name="Text Placeholder 4"/>
          <p:cNvSpPr txBox="1">
            <a:spLocks/>
          </p:cNvSpPr>
          <p:nvPr userDrawn="1"/>
        </p:nvSpPr>
        <p:spPr bwMode="gray">
          <a:xfrm>
            <a:off x="367200" y="367200"/>
            <a:ext cx="6878232" cy="553998"/>
          </a:xfrm>
          <a:prstGeom prst="rect">
            <a:avLst/>
          </a:prstGeom>
        </p:spPr>
        <p:txBody>
          <a:bodyPr vert="horz" wrap="square" lIns="0" tIns="0" rIns="0" bIns="0" rtlCol="0" anchor="b">
            <a:spAutoFit/>
          </a:bodyPr>
          <a:lstStyle>
            <a:lvl1pPr marL="0" indent="0" algn="l" defTabSz="457200" rtl="0" eaLnBrk="1" latinLnBrk="0" hangingPunct="1">
              <a:spcBef>
                <a:spcPts val="0"/>
              </a:spcBef>
              <a:buClr>
                <a:schemeClr val="accent1"/>
              </a:buClr>
              <a:buFont typeface="Arial"/>
              <a:buNone/>
              <a:defRPr sz="3600" b="0" kern="1200">
                <a:solidFill>
                  <a:schemeClr val="accent1"/>
                </a:solidFill>
                <a:latin typeface="Arial" pitchFamily="34" charset="0"/>
                <a:ea typeface="+mn-ea"/>
                <a:cs typeface="Arial" pitchFamily="34" charset="0"/>
              </a:defRPr>
            </a:lvl1pPr>
            <a:lvl2pPr marL="457200" indent="0" algn="l" defTabSz="457200" rtl="0" eaLnBrk="1" latinLnBrk="0" hangingPunct="1">
              <a:spcBef>
                <a:spcPts val="600"/>
              </a:spcBef>
              <a:buClr>
                <a:schemeClr val="bg1"/>
              </a:buClr>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457200" rtl="0" eaLnBrk="1" latinLnBrk="0" hangingPunct="1">
              <a:spcBef>
                <a:spcPts val="400"/>
              </a:spcBef>
              <a:buClr>
                <a:schemeClr val="tx1"/>
              </a:buClr>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dirty="0" smtClean="0"/>
              <a:t>Thank you</a:t>
            </a:r>
            <a:endParaRPr lang="en-US" dirty="0"/>
          </a:p>
        </p:txBody>
      </p:sp>
      <p:sp>
        <p:nvSpPr>
          <p:cNvPr id="9" name="Text Placeholder 11"/>
          <p:cNvSpPr txBox="1">
            <a:spLocks/>
          </p:cNvSpPr>
          <p:nvPr userDrawn="1"/>
        </p:nvSpPr>
        <p:spPr bwMode="gray">
          <a:xfrm>
            <a:off x="367200" y="5486400"/>
            <a:ext cx="8412480" cy="965703"/>
          </a:xfrm>
          <a:prstGeom prst="rect">
            <a:avLst/>
          </a:prstGeom>
        </p:spPr>
        <p:txBody>
          <a:bodyPr vert="horz" wrap="square" lIns="0" tIns="0" rIns="0" bIns="0" rtlCol="0" anchor="b" anchorCtr="0">
            <a:noAutofit/>
          </a:bodyPr>
          <a:lstStyle>
            <a:lvl1pPr marL="0" indent="0" algn="l" defTabSz="457200" rtl="0" eaLnBrk="1" latinLnBrk="0" hangingPunct="1">
              <a:spcBef>
                <a:spcPts val="1000"/>
              </a:spcBef>
              <a:buClr>
                <a:schemeClr val="accent1"/>
              </a:buClr>
              <a:buFont typeface="Arial"/>
              <a:buNone/>
              <a:defRPr sz="600" kern="1200">
                <a:solidFill>
                  <a:schemeClr val="tx1"/>
                </a:solidFill>
                <a:latin typeface="Arial" pitchFamily="34" charset="0"/>
                <a:ea typeface="+mn-ea"/>
                <a:cs typeface="Arial" pitchFamily="34" charset="0"/>
              </a:defRPr>
            </a:lvl1pPr>
            <a:lvl2pPr marL="0" indent="0" algn="l" defTabSz="457200" rtl="0" eaLnBrk="1" latinLnBrk="0" hangingPunct="1">
              <a:spcBef>
                <a:spcPts val="600"/>
              </a:spcBef>
              <a:buClr>
                <a:schemeClr val="bg1"/>
              </a:buClr>
              <a:buFont typeface="Arial" pitchFamily="34" charset="0"/>
              <a:buNone/>
              <a:defRPr sz="600" kern="1200">
                <a:solidFill>
                  <a:schemeClr val="tx1"/>
                </a:solidFill>
                <a:latin typeface="Arial" pitchFamily="34" charset="0"/>
                <a:ea typeface="+mn-ea"/>
                <a:cs typeface="Arial" pitchFamily="34" charset="0"/>
              </a:defRPr>
            </a:lvl2pPr>
            <a:lvl3pPr marL="548640" indent="-182880" algn="l" defTabSz="457200" rtl="0" eaLnBrk="1" latinLnBrk="0" hangingPunct="1">
              <a:spcBef>
                <a:spcPts val="4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73152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4pPr>
            <a:lvl5pPr marL="91440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GB" dirty="0" smtClean="0"/>
              <a:t>© 2013 Dentons. This publication is not designed to provide legal or other advice and you should not take, or refrain from taking, action based on its content. Attorney Advertising. Please see dentons.com for Legal Notices. Dentons is an international legal practice providing client services worldwide through its member firms and affiliates. </a:t>
            </a:r>
            <a:r>
              <a:rPr lang="en-GB" sz="600" kern="1200" dirty="0" smtClean="0">
                <a:solidFill>
                  <a:schemeClr val="tx1"/>
                </a:solidFill>
                <a:effectLst/>
                <a:latin typeface="Arial" pitchFamily="34" charset="0"/>
                <a:ea typeface="+mn-ea"/>
                <a:cs typeface="Arial" pitchFamily="34" charset="0"/>
              </a:rPr>
              <a:t>Dentons CA Limited is registered in England and Wales under no. 04055729. It is authorised and regulated by the Solicitors Regulation Authority. A list of its directors and any persons designated as partners is displayed at its registered office: One Fleet Place, London EC4M 7WS. Any reference to a "partner" means a person who is a partner, member, consultant or employee with equivalent standing and qualifications in one of Dentons' affiliates.</a:t>
            </a:r>
            <a:endParaRPr lang="en-GB" dirty="0" smtClean="0"/>
          </a:p>
        </p:txBody>
      </p:sp>
    </p:spTree>
    <p:extLst>
      <p:ext uri="{BB962C8B-B14F-4D97-AF65-F5344CB8AC3E}">
        <p14:creationId xmlns:p14="http://schemas.microsoft.com/office/powerpoint/2010/main" val="392556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chemeClr val="accent1"/>
            </a:gs>
            <a:gs pos="100000">
              <a:schemeClr val="tx2"/>
            </a:gs>
          </a:gsLst>
          <a:lin ang="5400000" scaled="1"/>
          <a:tileRect/>
        </a:gradFill>
        <a:effectLst/>
      </p:bgPr>
    </p:bg>
    <p:spTree>
      <p:nvGrpSpPr>
        <p:cNvPr id="1" name=""/>
        <p:cNvGrpSpPr/>
        <p:nvPr/>
      </p:nvGrpSpPr>
      <p:grpSpPr>
        <a:xfrm>
          <a:off x="0" y="0"/>
          <a:ext cx="0" cy="0"/>
          <a:chOff x="0" y="0"/>
          <a:chExt cx="0" cy="0"/>
        </a:xfrm>
      </p:grpSpPr>
      <p:sp>
        <p:nvSpPr>
          <p:cNvPr id="12" name="Freeform 5"/>
          <p:cNvSpPr>
            <a:spLocks/>
          </p:cNvSpPr>
          <p:nvPr userDrawn="1"/>
        </p:nvSpPr>
        <p:spPr bwMode="auto">
          <a:xfrm>
            <a:off x="0" y="0"/>
            <a:ext cx="8793784" cy="6858000"/>
          </a:xfrm>
          <a:custGeom>
            <a:avLst/>
            <a:gdLst>
              <a:gd name="T0" fmla="*/ 0 w 2770"/>
              <a:gd name="T1" fmla="*/ 2160 h 2160"/>
              <a:gd name="T2" fmla="*/ 1683 w 2770"/>
              <a:gd name="T3" fmla="*/ 2160 h 2160"/>
              <a:gd name="T4" fmla="*/ 2757 w 2770"/>
              <a:gd name="T5" fmla="*/ 1115 h 2160"/>
              <a:gd name="T6" fmla="*/ 2757 w 2770"/>
              <a:gd name="T7" fmla="*/ 1070 h 2160"/>
              <a:gd name="T8" fmla="*/ 1637 w 2770"/>
              <a:gd name="T9" fmla="*/ 0 h 2160"/>
              <a:gd name="T10" fmla="*/ 0 w 2770"/>
              <a:gd name="T11" fmla="*/ 0 h 2160"/>
              <a:gd name="T12" fmla="*/ 0 w 2770"/>
              <a:gd name="T13" fmla="*/ 2160 h 2160"/>
            </a:gdLst>
            <a:ahLst/>
            <a:cxnLst>
              <a:cxn ang="0">
                <a:pos x="T0" y="T1"/>
              </a:cxn>
              <a:cxn ang="0">
                <a:pos x="T2" y="T3"/>
              </a:cxn>
              <a:cxn ang="0">
                <a:pos x="T4" y="T5"/>
              </a:cxn>
              <a:cxn ang="0">
                <a:pos x="T6" y="T7"/>
              </a:cxn>
              <a:cxn ang="0">
                <a:pos x="T8" y="T9"/>
              </a:cxn>
              <a:cxn ang="0">
                <a:pos x="T10" y="T11"/>
              </a:cxn>
              <a:cxn ang="0">
                <a:pos x="T12" y="T13"/>
              </a:cxn>
            </a:cxnLst>
            <a:rect l="0" t="0" r="r" b="b"/>
            <a:pathLst>
              <a:path w="2770" h="2160">
                <a:moveTo>
                  <a:pt x="0" y="2160"/>
                </a:moveTo>
                <a:cubicBezTo>
                  <a:pt x="1683" y="2160"/>
                  <a:pt x="1683" y="2160"/>
                  <a:pt x="1683" y="2160"/>
                </a:cubicBezTo>
                <a:cubicBezTo>
                  <a:pt x="2757" y="1115"/>
                  <a:pt x="2757" y="1115"/>
                  <a:pt x="2757" y="1115"/>
                </a:cubicBezTo>
                <a:cubicBezTo>
                  <a:pt x="2770" y="1103"/>
                  <a:pt x="2770" y="1082"/>
                  <a:pt x="2757" y="1070"/>
                </a:cubicBezTo>
                <a:cubicBezTo>
                  <a:pt x="1637" y="0"/>
                  <a:pt x="1637" y="0"/>
                  <a:pt x="1637" y="0"/>
                </a:cubicBezTo>
                <a:cubicBezTo>
                  <a:pt x="0" y="0"/>
                  <a:pt x="0" y="0"/>
                  <a:pt x="0" y="0"/>
                </a:cubicBezTo>
                <a:lnTo>
                  <a:pt x="0" y="2160"/>
                </a:lnTo>
                <a:close/>
              </a:path>
            </a:pathLst>
          </a:custGeom>
          <a:gradFill flip="none" rotWithShape="1">
            <a:gsLst>
              <a:gs pos="40000">
                <a:schemeClr val="tx2"/>
              </a:gs>
              <a:gs pos="0">
                <a:schemeClr val="tx2"/>
              </a:gs>
              <a:gs pos="100000">
                <a:srgbClr val="9C5FB5">
                  <a:alpha val="80000"/>
                </a:srgbClr>
              </a:gs>
            </a:gsLst>
            <a:lin ang="18600000" scaled="0"/>
            <a:tileRect/>
          </a:gradFill>
          <a:ln>
            <a:noFill/>
          </a:ln>
        </p:spPr>
        <p:txBody>
          <a:bodyPr vert="horz" wrap="square" lIns="91440" tIns="45720" rIns="91440" bIns="45720" numCol="1" anchor="t" anchorCtr="0" compatLnSpc="1">
            <a:prstTxWarp prst="textNoShape">
              <a:avLst/>
            </a:prstTxWarp>
          </a:bodyPr>
          <a:lstStyle/>
          <a:p>
            <a:endParaRPr lang="en-GB" dirty="0">
              <a:solidFill>
                <a:srgbClr val="565A5C"/>
              </a:solidFill>
            </a:endParaRPr>
          </a:p>
        </p:txBody>
      </p:sp>
      <p:sp>
        <p:nvSpPr>
          <p:cNvPr id="2" name="Title 1"/>
          <p:cNvSpPr>
            <a:spLocks noGrp="1"/>
          </p:cNvSpPr>
          <p:nvPr>
            <p:ph type="ctrTitle"/>
          </p:nvPr>
        </p:nvSpPr>
        <p:spPr bwMode="gray">
          <a:xfrm>
            <a:off x="366713" y="2178030"/>
            <a:ext cx="6876200" cy="553998"/>
          </a:xfrm>
        </p:spPr>
        <p:txBody>
          <a:bodyPr wrap="square" lIns="0" tIns="0" rIns="0" bIns="0" anchor="b" anchorCtr="0">
            <a:spAutoFit/>
          </a:bodyPr>
          <a:lstStyle>
            <a:lvl1pPr algn="l">
              <a:lnSpc>
                <a:spcPct val="100000"/>
              </a:lnSpc>
              <a:defRPr sz="3600" b="1">
                <a:solidFill>
                  <a:schemeClr val="bg1"/>
                </a:solidFill>
                <a:latin typeface="+mj-lt"/>
                <a:cs typeface="Arial" pitchFamily="34" charset="0"/>
              </a:defRPr>
            </a:lvl1pPr>
          </a:lstStyle>
          <a:p>
            <a:r>
              <a:rPr lang="en-US" noProof="0" smtClean="0"/>
              <a:t>Click to edit Master title style</a:t>
            </a:r>
            <a:endParaRPr lang="en-GB" noProof="0" dirty="0"/>
          </a:p>
        </p:txBody>
      </p:sp>
      <p:sp>
        <p:nvSpPr>
          <p:cNvPr id="3" name="Subtitle 2"/>
          <p:cNvSpPr>
            <a:spLocks noGrp="1"/>
          </p:cNvSpPr>
          <p:nvPr>
            <p:ph type="subTitle" idx="1"/>
          </p:nvPr>
        </p:nvSpPr>
        <p:spPr bwMode="gray">
          <a:xfrm>
            <a:off x="366713" y="2788920"/>
            <a:ext cx="6876200" cy="1280160"/>
          </a:xfrm>
        </p:spPr>
        <p:txBody>
          <a:bodyPr wrap="square" lIns="0" tIns="0" rIns="0" bIns="0">
            <a:noAutofit/>
          </a:bodyPr>
          <a:lstStyle>
            <a:lvl1pPr marL="0" indent="0" algn="l">
              <a:lnSpc>
                <a:spcPct val="90000"/>
              </a:lnSpc>
              <a:spcBef>
                <a:spcPts val="0"/>
              </a:spcBef>
              <a:buNone/>
              <a:defRPr sz="3600" b="0">
                <a:solidFill>
                  <a:schemeClr val="bg1"/>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dirty="0"/>
          </a:p>
        </p:txBody>
      </p:sp>
      <p:sp>
        <p:nvSpPr>
          <p:cNvPr id="6" name="Date Placeholder 5"/>
          <p:cNvSpPr>
            <a:spLocks noGrp="1"/>
          </p:cNvSpPr>
          <p:nvPr>
            <p:ph type="dt" sz="half" idx="10"/>
          </p:nvPr>
        </p:nvSpPr>
        <p:spPr>
          <a:xfrm>
            <a:off x="366713" y="4466951"/>
            <a:ext cx="1620000" cy="161583"/>
          </a:xfrm>
        </p:spPr>
        <p:txBody>
          <a:bodyPr/>
          <a:lstStyle>
            <a:lvl1pPr>
              <a:defRPr sz="1050" b="1">
                <a:solidFill>
                  <a:schemeClr val="bg1"/>
                </a:solidFill>
              </a:defRPr>
            </a:lvl1pPr>
          </a:lstStyle>
          <a:p>
            <a:fld id="{89427C9E-B0BA-4541-B018-193AF2D8A0AB}" type="datetime1">
              <a:rPr lang="en-GB" smtClean="0">
                <a:solidFill>
                  <a:srgbClr val="FFFFFF"/>
                </a:solidFill>
              </a:rPr>
              <a:pPr/>
              <a:t>26/02/2018</a:t>
            </a:fld>
            <a:endParaRPr lang="en-GB" dirty="0">
              <a:solidFill>
                <a:srgbClr val="FFFFFF"/>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1950" y="559117"/>
            <a:ext cx="1743749" cy="334799"/>
          </a:xfrm>
          <a:prstGeom prst="rect">
            <a:avLst/>
          </a:prstGeom>
        </p:spPr>
      </p:pic>
      <p:sp>
        <p:nvSpPr>
          <p:cNvPr id="5" name="Footer Placeholder 4"/>
          <p:cNvSpPr>
            <a:spLocks noGrp="1"/>
          </p:cNvSpPr>
          <p:nvPr>
            <p:ph type="ftr" sz="quarter" idx="12"/>
          </p:nvPr>
        </p:nvSpPr>
        <p:spPr>
          <a:xfrm>
            <a:off x="366713" y="6858692"/>
            <a:ext cx="2160000" cy="144000"/>
          </a:xfrm>
        </p:spPr>
        <p:txBody>
          <a:bodyPr/>
          <a:lstStyle>
            <a:lvl1pPr>
              <a:defRPr>
                <a:solidFill>
                  <a:schemeClr val="bg1"/>
                </a:solidFill>
              </a:defRPr>
            </a:lvl1pPr>
          </a:lstStyle>
          <a:p>
            <a:r>
              <a:rPr lang="en-GB" dirty="0" smtClean="0">
                <a:solidFill>
                  <a:srgbClr val="FFFFFF"/>
                </a:solidFill>
              </a:rPr>
              <a:t>Footer or alternate date</a:t>
            </a:r>
            <a:endParaRPr lang="en-GB" dirty="0">
              <a:solidFill>
                <a:srgbClr val="FFFFFF"/>
              </a:solidFill>
            </a:endParaRPr>
          </a:p>
        </p:txBody>
      </p:sp>
      <p:sp>
        <p:nvSpPr>
          <p:cNvPr id="7" name="Slide Number Placeholder 6"/>
          <p:cNvSpPr>
            <a:spLocks noGrp="1"/>
          </p:cNvSpPr>
          <p:nvPr>
            <p:ph type="sldNum" sz="quarter" idx="13"/>
          </p:nvPr>
        </p:nvSpPr>
        <p:spPr>
          <a:xfrm>
            <a:off x="8631700" y="6858000"/>
            <a:ext cx="144000" cy="144000"/>
          </a:xfrm>
        </p:spPr>
        <p:txBody>
          <a:bodyPr/>
          <a:lstStyle>
            <a:lvl1pPr>
              <a:defRPr>
                <a:solidFill>
                  <a:schemeClr val="bg1"/>
                </a:solidFill>
              </a:defRPr>
            </a:lvl1pPr>
          </a:lstStyle>
          <a:p>
            <a:fld id="{D34DACC3-9742-4940-92E6-4CAB853A3218}"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417390881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a:gsLst>
            <a:gs pos="0">
              <a:schemeClr val="bg2"/>
            </a:gs>
            <a:gs pos="100000">
              <a:schemeClr val="bg1"/>
            </a:gs>
          </a:gsLst>
          <a:lin ang="4500000" scaled="0"/>
        </a:gra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gradFill>
            <a:gsLst>
              <a:gs pos="0">
                <a:srgbClr val="EBECED">
                  <a:alpha val="0"/>
                </a:srgbClr>
              </a:gs>
              <a:gs pos="45000">
                <a:srgbClr val="EBECED">
                  <a:alpha val="0"/>
                </a:srgbClr>
              </a:gs>
              <a:gs pos="90000">
                <a:srgbClr val="EBECED"/>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smtClean="0">
              <a:solidFill>
                <a:srgbClr val="A2A4A3"/>
              </a:solidFill>
            </a:endParaRPr>
          </a:p>
        </p:txBody>
      </p:sp>
      <p:sp>
        <p:nvSpPr>
          <p:cNvPr id="8" name="Freeform 5"/>
          <p:cNvSpPr>
            <a:spLocks/>
          </p:cNvSpPr>
          <p:nvPr userDrawn="1"/>
        </p:nvSpPr>
        <p:spPr bwMode="auto">
          <a:xfrm>
            <a:off x="0" y="0"/>
            <a:ext cx="8791575" cy="6858000"/>
          </a:xfrm>
          <a:custGeom>
            <a:avLst/>
            <a:gdLst>
              <a:gd name="T0" fmla="*/ 2755 w 2770"/>
              <a:gd name="T1" fmla="*/ 592 h 2160"/>
              <a:gd name="T2" fmla="*/ 2136 w 2770"/>
              <a:gd name="T3" fmla="*/ 0 h 2160"/>
              <a:gd name="T4" fmla="*/ 0 w 2770"/>
              <a:gd name="T5" fmla="*/ 0 h 2160"/>
              <a:gd name="T6" fmla="*/ 0 w 2770"/>
              <a:gd name="T7" fmla="*/ 2160 h 2160"/>
              <a:gd name="T8" fmla="*/ 1196 w 2770"/>
              <a:gd name="T9" fmla="*/ 2160 h 2160"/>
              <a:gd name="T10" fmla="*/ 2755 w 2770"/>
              <a:gd name="T11" fmla="*/ 643 h 2160"/>
              <a:gd name="T12" fmla="*/ 2755 w 2770"/>
              <a:gd name="T13" fmla="*/ 592 h 2160"/>
            </a:gdLst>
            <a:ahLst/>
            <a:cxnLst>
              <a:cxn ang="0">
                <a:pos x="T0" y="T1"/>
              </a:cxn>
              <a:cxn ang="0">
                <a:pos x="T2" y="T3"/>
              </a:cxn>
              <a:cxn ang="0">
                <a:pos x="T4" y="T5"/>
              </a:cxn>
              <a:cxn ang="0">
                <a:pos x="T6" y="T7"/>
              </a:cxn>
              <a:cxn ang="0">
                <a:pos x="T8" y="T9"/>
              </a:cxn>
              <a:cxn ang="0">
                <a:pos x="T10" y="T11"/>
              </a:cxn>
              <a:cxn ang="0">
                <a:pos x="T12" y="T13"/>
              </a:cxn>
            </a:cxnLst>
            <a:rect l="0" t="0" r="r" b="b"/>
            <a:pathLst>
              <a:path w="2770" h="2160">
                <a:moveTo>
                  <a:pt x="2755" y="592"/>
                </a:moveTo>
                <a:cubicBezTo>
                  <a:pt x="2136" y="0"/>
                  <a:pt x="2136" y="0"/>
                  <a:pt x="2136" y="0"/>
                </a:cubicBezTo>
                <a:cubicBezTo>
                  <a:pt x="0" y="0"/>
                  <a:pt x="0" y="0"/>
                  <a:pt x="0" y="0"/>
                </a:cubicBezTo>
                <a:cubicBezTo>
                  <a:pt x="0" y="2160"/>
                  <a:pt x="0" y="2160"/>
                  <a:pt x="0" y="2160"/>
                </a:cubicBezTo>
                <a:cubicBezTo>
                  <a:pt x="1196" y="2160"/>
                  <a:pt x="1196" y="2160"/>
                  <a:pt x="1196" y="2160"/>
                </a:cubicBezTo>
                <a:cubicBezTo>
                  <a:pt x="2755" y="643"/>
                  <a:pt x="2755" y="643"/>
                  <a:pt x="2755" y="643"/>
                </a:cubicBezTo>
                <a:cubicBezTo>
                  <a:pt x="2770" y="629"/>
                  <a:pt x="2770" y="606"/>
                  <a:pt x="2755" y="592"/>
                </a:cubicBezTo>
                <a:close/>
              </a:path>
            </a:pathLst>
          </a:custGeom>
          <a:gradFill flip="none" rotWithShape="1">
            <a:gsLst>
              <a:gs pos="40000">
                <a:schemeClr val="bg1">
                  <a:alpha val="80000"/>
                </a:schemeClr>
              </a:gs>
              <a:gs pos="0">
                <a:srgbClr val="EBECED"/>
              </a:gs>
              <a:gs pos="90000">
                <a:srgbClr val="EBECED">
                  <a:alpha val="0"/>
                </a:srgbClr>
              </a:gs>
            </a:gsLst>
            <a:lin ang="4500000" scaled="0"/>
            <a:tileRect/>
          </a:gradFill>
          <a:ln>
            <a:noFill/>
          </a:ln>
        </p:spPr>
        <p:txBody>
          <a:bodyPr vert="horz" wrap="square" lIns="91440" tIns="45720" rIns="91440" bIns="45720" numCol="1" anchor="t" anchorCtr="0" compatLnSpc="1">
            <a:prstTxWarp prst="textNoShape">
              <a:avLst/>
            </a:prstTxWarp>
          </a:bodyPr>
          <a:lstStyle/>
          <a:p>
            <a:endParaRPr lang="en-GB" dirty="0">
              <a:solidFill>
                <a:srgbClr val="565A5C"/>
              </a:solidFill>
            </a:endParaRPr>
          </a:p>
        </p:txBody>
      </p:sp>
      <p:sp>
        <p:nvSpPr>
          <p:cNvPr id="3" name="Text Placeholder 2"/>
          <p:cNvSpPr>
            <a:spLocks noGrp="1"/>
          </p:cNvSpPr>
          <p:nvPr>
            <p:ph type="body" idx="1"/>
          </p:nvPr>
        </p:nvSpPr>
        <p:spPr>
          <a:xfrm>
            <a:off x="366713" y="302417"/>
            <a:ext cx="6876000" cy="553998"/>
          </a:xfrm>
        </p:spPr>
        <p:txBody>
          <a:bodyPr wrap="square" lIns="0" tIns="0" rIns="0" bIns="0" anchor="b">
            <a:noAutofit/>
          </a:bodyPr>
          <a:lstStyle>
            <a:lvl1pPr marL="0" indent="0">
              <a:spcBef>
                <a:spcPts val="0"/>
              </a:spcBef>
              <a:buNone/>
              <a:defRPr sz="3600" b="1">
                <a:solidFill>
                  <a:srgbClr val="565A5C"/>
                </a:solidFill>
                <a:latin typeface="+mj-lt"/>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text styles</a:t>
            </a:r>
          </a:p>
        </p:txBody>
      </p:sp>
      <p:sp>
        <p:nvSpPr>
          <p:cNvPr id="18" name="Title 17"/>
          <p:cNvSpPr>
            <a:spLocks noGrp="1"/>
          </p:cNvSpPr>
          <p:nvPr>
            <p:ph type="title"/>
          </p:nvPr>
        </p:nvSpPr>
        <p:spPr>
          <a:xfrm>
            <a:off x="366713" y="898850"/>
            <a:ext cx="6875462" cy="1280160"/>
          </a:xfrm>
        </p:spPr>
        <p:txBody>
          <a:bodyPr lIns="0" tIns="0" rIns="0" bIns="0" anchor="t" anchorCtr="0">
            <a:noAutofit/>
          </a:bodyPr>
          <a:lstStyle>
            <a:lvl1pPr algn="l">
              <a:lnSpc>
                <a:spcPct val="90000"/>
              </a:lnSpc>
              <a:defRPr sz="3600" b="0">
                <a:solidFill>
                  <a:srgbClr val="565A5C"/>
                </a:solidFill>
                <a:latin typeface="+mj-lt"/>
                <a:cs typeface="Arial" pitchFamily="34" charset="0"/>
              </a:defRPr>
            </a:lvl1pPr>
          </a:lstStyle>
          <a:p>
            <a:r>
              <a:rPr lang="en-US" noProof="0" smtClean="0"/>
              <a:t>Click to edit Master title style</a:t>
            </a:r>
            <a:endParaRPr lang="en-GB" noProof="0" dirty="0"/>
          </a:p>
        </p:txBody>
      </p:sp>
      <p:sp>
        <p:nvSpPr>
          <p:cNvPr id="2" name="Date Placeholder 1"/>
          <p:cNvSpPr>
            <a:spLocks noGrp="1"/>
          </p:cNvSpPr>
          <p:nvPr>
            <p:ph type="dt" sz="half" idx="10"/>
          </p:nvPr>
        </p:nvSpPr>
        <p:spPr/>
        <p:txBody>
          <a:bodyPr/>
          <a:lstStyle/>
          <a:p>
            <a:fld id="{849666F0-8D22-4B5D-AFC5-ADB77A2E9EDD}" type="datetime1">
              <a:rPr lang="en-GB" smtClean="0">
                <a:solidFill>
                  <a:srgbClr val="565A5C"/>
                </a:solidFill>
              </a:rPr>
              <a:pPr/>
              <a:t>26/02/2018</a:t>
            </a:fld>
            <a:endParaRPr lang="en-GB" dirty="0">
              <a:solidFill>
                <a:srgbClr val="565A5C"/>
              </a:solidFill>
            </a:endParaRPr>
          </a:p>
        </p:txBody>
      </p:sp>
      <p:sp>
        <p:nvSpPr>
          <p:cNvPr id="4" name="Slide Number Placeholder 3"/>
          <p:cNvSpPr>
            <a:spLocks noGrp="1"/>
          </p:cNvSpPr>
          <p:nvPr>
            <p:ph type="sldNum" sz="quarter" idx="11"/>
          </p:nvPr>
        </p:nvSpPr>
        <p:spPr>
          <a:xfrm>
            <a:off x="7494482" y="6537600"/>
            <a:ext cx="144000" cy="144000"/>
          </a:xfrm>
        </p:spPr>
        <p:txBody>
          <a:bodyPr/>
          <a:lstStyle/>
          <a:p>
            <a:fld id="{D34DACC3-9742-4940-92E6-4CAB853A3218}" type="slidenum">
              <a:rPr lang="en-GB" smtClean="0">
                <a:solidFill>
                  <a:srgbClr val="565A5C"/>
                </a:solidFill>
              </a:rPr>
              <a:pPr/>
              <a:t>‹#›</a:t>
            </a:fld>
            <a:endParaRPr lang="en-GB" dirty="0">
              <a:solidFill>
                <a:srgbClr val="565A5C"/>
              </a:solidFill>
            </a:endParaRPr>
          </a:p>
        </p:txBody>
      </p:sp>
      <p:sp>
        <p:nvSpPr>
          <p:cNvPr id="6" name="Footer Placeholder 5"/>
          <p:cNvSpPr>
            <a:spLocks noGrp="1"/>
          </p:cNvSpPr>
          <p:nvPr>
            <p:ph type="ftr" sz="quarter" idx="12"/>
          </p:nvPr>
        </p:nvSpPr>
        <p:spPr/>
        <p:txBody>
          <a:bodyPr/>
          <a:lstStyle/>
          <a:p>
            <a:r>
              <a:rPr lang="en-GB" smtClean="0">
                <a:solidFill>
                  <a:srgbClr val="565A5C"/>
                </a:solidFill>
              </a:rPr>
              <a:t>Footer or alternate date</a:t>
            </a:r>
            <a:endParaRPr lang="en-GB">
              <a:solidFill>
                <a:srgbClr val="565A5C"/>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2482" y="6507853"/>
            <a:ext cx="1104343" cy="212034"/>
          </a:xfrm>
          <a:prstGeom prst="rect">
            <a:avLst/>
          </a:prstGeom>
        </p:spPr>
      </p:pic>
    </p:spTree>
    <p:extLst>
      <p:ext uri="{BB962C8B-B14F-4D97-AF65-F5344CB8AC3E}">
        <p14:creationId xmlns:p14="http://schemas.microsoft.com/office/powerpoint/2010/main" val="232051087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66713" y="1600200"/>
            <a:ext cx="8408987" cy="4572000"/>
          </a:xfrm>
        </p:spPr>
        <p:txBody>
          <a:bodyPr/>
          <a:lstStyle>
            <a:lvl1pPr>
              <a:defRPr>
                <a:solidFill>
                  <a:srgbClr val="565A5C"/>
                </a:solidFill>
              </a:defRPr>
            </a:lvl1pPr>
            <a:lvl2pPr>
              <a:buClr>
                <a:srgbClr val="565A5C"/>
              </a:buClr>
              <a:defRPr>
                <a:solidFill>
                  <a:srgbClr val="565A5C"/>
                </a:solidFill>
              </a:defRPr>
            </a:lvl2pPr>
            <a:lvl3pPr>
              <a:defRPr>
                <a:solidFill>
                  <a:srgbClr val="565A5C"/>
                </a:solidFill>
              </a:defRPr>
            </a:lvl3pPr>
            <a:lvl4pPr>
              <a:defRPr>
                <a:solidFill>
                  <a:srgbClr val="565A5C"/>
                </a:solidFill>
              </a:defRPr>
            </a:lvl4pPr>
            <a:lvl5pPr>
              <a:defRPr>
                <a:solidFill>
                  <a:srgbClr val="565A5C"/>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Date Placeholder 11"/>
          <p:cNvSpPr>
            <a:spLocks noGrp="1"/>
          </p:cNvSpPr>
          <p:nvPr>
            <p:ph type="dt" sz="half" idx="14"/>
          </p:nvPr>
        </p:nvSpPr>
        <p:spPr/>
        <p:txBody>
          <a:bodyPr/>
          <a:lstStyle/>
          <a:p>
            <a:fld id="{0CB4831F-4E03-4374-B184-04F98196627F}" type="datetime1">
              <a:rPr lang="en-GB" smtClean="0">
                <a:solidFill>
                  <a:srgbClr val="565A5C"/>
                </a:solidFill>
              </a:rPr>
              <a:pPr/>
              <a:t>26/02/2018</a:t>
            </a:fld>
            <a:endParaRPr lang="en-GB" dirty="0">
              <a:solidFill>
                <a:srgbClr val="565A5C"/>
              </a:solidFill>
            </a:endParaRPr>
          </a:p>
        </p:txBody>
      </p:sp>
      <p:sp>
        <p:nvSpPr>
          <p:cNvPr id="14" name="Slide Number Placeholder 13"/>
          <p:cNvSpPr>
            <a:spLocks noGrp="1"/>
          </p:cNvSpPr>
          <p:nvPr>
            <p:ph type="sldNum" sz="quarter" idx="16"/>
          </p:nvPr>
        </p:nvSpPr>
        <p:spPr/>
        <p:txBody>
          <a:bodyPr/>
          <a:lstStyle/>
          <a:p>
            <a:fld id="{D34DACC3-9742-4940-92E6-4CAB853A3218}" type="slidenum">
              <a:rPr lang="en-GB" smtClean="0">
                <a:solidFill>
                  <a:srgbClr val="565A5C"/>
                </a:solidFill>
              </a:rPr>
              <a:pPr/>
              <a:t>‹#›</a:t>
            </a:fld>
            <a:endParaRPr lang="en-GB" dirty="0">
              <a:solidFill>
                <a:srgbClr val="565A5C"/>
              </a:solidFill>
            </a:endParaRPr>
          </a:p>
        </p:txBody>
      </p:sp>
      <p:sp>
        <p:nvSpPr>
          <p:cNvPr id="3" name="Title 2"/>
          <p:cNvSpPr>
            <a:spLocks noGrp="1"/>
          </p:cNvSpPr>
          <p:nvPr>
            <p:ph type="title"/>
          </p:nvPr>
        </p:nvSpPr>
        <p:spPr/>
        <p:txBody>
          <a:bodyPr/>
          <a:lstStyle/>
          <a:p>
            <a:r>
              <a:rPr lang="en-US" noProof="0" smtClean="0"/>
              <a:t>Click to edit Master title style</a:t>
            </a:r>
            <a:endParaRPr lang="en-GB" noProof="0" dirty="0"/>
          </a:p>
        </p:txBody>
      </p:sp>
      <p:sp>
        <p:nvSpPr>
          <p:cNvPr id="2" name="Footer Placeholder 1"/>
          <p:cNvSpPr>
            <a:spLocks noGrp="1"/>
          </p:cNvSpPr>
          <p:nvPr>
            <p:ph type="ftr" sz="quarter" idx="18"/>
          </p:nvPr>
        </p:nvSpPr>
        <p:spPr/>
        <p:txBody>
          <a:bodyPr/>
          <a:lstStyle/>
          <a:p>
            <a:r>
              <a:rPr lang="en-GB" smtClean="0">
                <a:solidFill>
                  <a:srgbClr val="565A5C"/>
                </a:solidFill>
              </a:rPr>
              <a:t>Footer or alternate date</a:t>
            </a:r>
            <a:endParaRPr lang="en-GB">
              <a:solidFill>
                <a:srgbClr val="565A5C"/>
              </a:solidFill>
            </a:endParaRPr>
          </a:p>
        </p:txBody>
      </p:sp>
    </p:spTree>
    <p:extLst>
      <p:ext uri="{BB962C8B-B14F-4D97-AF65-F5344CB8AC3E}">
        <p14:creationId xmlns:p14="http://schemas.microsoft.com/office/powerpoint/2010/main" val="27763231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maty">
    <p:spTree>
      <p:nvGrpSpPr>
        <p:cNvPr id="1" name=""/>
        <p:cNvGrpSpPr/>
        <p:nvPr/>
      </p:nvGrpSpPr>
      <p:grpSpPr>
        <a:xfrm>
          <a:off x="0" y="0"/>
          <a:ext cx="0" cy="0"/>
          <a:chOff x="0" y="0"/>
          <a:chExt cx="0" cy="0"/>
        </a:xfrm>
      </p:grpSpPr>
      <p:pic>
        <p:nvPicPr>
          <p:cNvPr id="15" name="Picture 14" descr="Dentons_Logo_Purple_RGB_300.png"/>
          <p:cNvPicPr>
            <a:picLocks noChangeAspect="1"/>
          </p:cNvPicPr>
          <p:nvPr userDrawn="1"/>
        </p:nvPicPr>
        <p:blipFill>
          <a:blip r:embed="rId2"/>
          <a:stretch>
            <a:fillRect/>
          </a:stretch>
        </p:blipFill>
        <p:spPr>
          <a:xfrm>
            <a:off x="7309819" y="445483"/>
            <a:ext cx="1564606" cy="566928"/>
          </a:xfrm>
          <a:prstGeom prst="rect">
            <a:avLst/>
          </a:prstGeom>
        </p:spPr>
      </p:pic>
      <p:sp>
        <p:nvSpPr>
          <p:cNvPr id="6" name="Text Placeholder 6"/>
          <p:cNvSpPr txBox="1">
            <a:spLocks/>
          </p:cNvSpPr>
          <p:nvPr userDrawn="1"/>
        </p:nvSpPr>
        <p:spPr bwMode="gray">
          <a:xfrm>
            <a:off x="367200" y="2102400"/>
            <a:ext cx="4114800" cy="2043931"/>
          </a:xfrm>
          <a:prstGeom prst="rect">
            <a:avLst/>
          </a:prstGeom>
        </p:spPr>
        <p:txBody>
          <a:bodyPr vert="horz" wrap="square" lIns="0" tIns="0" rIns="0" bIns="0" rtlCol="0" anchor="t" anchorCtr="0">
            <a:noAutofit/>
          </a:bodyPr>
          <a:lstStyle>
            <a:lvl1pPr marL="0" indent="9525" algn="l" defTabSz="457200" rtl="0" eaLnBrk="1" latinLnBrk="0" hangingPunct="1">
              <a:lnSpc>
                <a:spcPts val="2000"/>
              </a:lnSpc>
              <a:spcBef>
                <a:spcPts val="0"/>
              </a:spcBef>
              <a:buClr>
                <a:schemeClr val="accent1"/>
              </a:buClr>
              <a:buFont typeface="Arial"/>
              <a:buNone/>
              <a:defRPr sz="1800" kern="1200">
                <a:solidFill>
                  <a:schemeClr val="tx1"/>
                </a:solidFill>
                <a:latin typeface="Arial" pitchFamily="34" charset="0"/>
                <a:ea typeface="+mn-ea"/>
                <a:cs typeface="Arial" pitchFamily="34" charset="0"/>
              </a:defRPr>
            </a:lvl1pPr>
            <a:lvl2pPr marL="0" indent="9525" algn="l" defTabSz="457200" rtl="0" eaLnBrk="1" latinLnBrk="0" hangingPunct="1">
              <a:lnSpc>
                <a:spcPts val="2000"/>
              </a:lnSpc>
              <a:spcBef>
                <a:spcPts val="600"/>
              </a:spcBef>
              <a:buClr>
                <a:schemeClr val="bg1"/>
              </a:buClr>
              <a:buFont typeface="Arial" pitchFamily="34" charset="0"/>
              <a:buNone/>
              <a:defRPr sz="1800" kern="1200">
                <a:solidFill>
                  <a:schemeClr val="tx1"/>
                </a:solidFill>
                <a:latin typeface="Arial" pitchFamily="34" charset="0"/>
                <a:ea typeface="+mn-ea"/>
                <a:cs typeface="Arial" pitchFamily="34" charset="0"/>
              </a:defRPr>
            </a:lvl2pPr>
            <a:lvl3pPr marL="0" indent="9525" algn="l" defTabSz="457200" rtl="0" eaLnBrk="1" latinLnBrk="0" hangingPunct="1">
              <a:spcBef>
                <a:spcPts val="400"/>
              </a:spcBef>
              <a:buClr>
                <a:schemeClr val="tx1"/>
              </a:buClr>
              <a:buFont typeface="Arial" pitchFamily="34" charset="0"/>
              <a:buNone/>
              <a:defRPr sz="1400" kern="1200">
                <a:solidFill>
                  <a:schemeClr val="tx1"/>
                </a:solidFill>
                <a:latin typeface="Arial" pitchFamily="34" charset="0"/>
                <a:ea typeface="+mn-ea"/>
                <a:cs typeface="Arial" pitchFamily="34" charset="0"/>
              </a:defRPr>
            </a:lvl3pPr>
            <a:lvl4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4pPr>
            <a:lvl5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spcAft>
                <a:spcPct val="35000"/>
              </a:spcAft>
              <a:buClr>
                <a:srgbClr val="739600"/>
              </a:buClr>
            </a:pPr>
            <a:r>
              <a:rPr lang="en-GB" sz="1800" dirty="0" smtClean="0">
                <a:cs typeface="Times New Roman" charset="0"/>
              </a:rPr>
              <a:t>Dentons Kazakhstan Limited </a:t>
            </a:r>
          </a:p>
          <a:p>
            <a:pPr eaLnBrk="1" hangingPunct="1">
              <a:spcAft>
                <a:spcPct val="35000"/>
              </a:spcAft>
              <a:buClr>
                <a:srgbClr val="739600"/>
              </a:buClr>
            </a:pPr>
            <a:r>
              <a:rPr lang="en-GB" sz="1800" dirty="0" smtClean="0">
                <a:cs typeface="Times New Roman" charset="0"/>
              </a:rPr>
              <a:t>Ken </a:t>
            </a:r>
            <a:r>
              <a:rPr lang="en-GB" sz="1800" dirty="0" err="1" smtClean="0">
                <a:cs typeface="Times New Roman" charset="0"/>
              </a:rPr>
              <a:t>Dala</a:t>
            </a:r>
            <a:r>
              <a:rPr lang="en-GB" sz="1800" dirty="0" smtClean="0">
                <a:cs typeface="Times New Roman" charset="0"/>
              </a:rPr>
              <a:t> Business Centre </a:t>
            </a:r>
          </a:p>
          <a:p>
            <a:pPr eaLnBrk="1" hangingPunct="1">
              <a:spcAft>
                <a:spcPct val="35000"/>
              </a:spcAft>
              <a:buClr>
                <a:srgbClr val="739600"/>
              </a:buClr>
            </a:pPr>
            <a:r>
              <a:rPr lang="en-GB" sz="1800" dirty="0" smtClean="0">
                <a:cs typeface="Times New Roman" charset="0"/>
              </a:rPr>
              <a:t>8th Floor</a:t>
            </a:r>
          </a:p>
          <a:p>
            <a:pPr eaLnBrk="1" hangingPunct="1">
              <a:spcAft>
                <a:spcPct val="35000"/>
              </a:spcAft>
              <a:buClr>
                <a:srgbClr val="739600"/>
              </a:buClr>
            </a:pPr>
            <a:r>
              <a:rPr lang="en-GB" sz="1800" dirty="0" smtClean="0">
                <a:cs typeface="Times New Roman" charset="0"/>
              </a:rPr>
              <a:t>38 </a:t>
            </a:r>
            <a:r>
              <a:rPr lang="en-GB" sz="1800" dirty="0" err="1" smtClean="0">
                <a:cs typeface="Times New Roman" charset="0"/>
              </a:rPr>
              <a:t>Dostyk</a:t>
            </a:r>
            <a:r>
              <a:rPr lang="en-GB" sz="1800" dirty="0" smtClean="0">
                <a:cs typeface="Times New Roman" charset="0"/>
              </a:rPr>
              <a:t> Avenue</a:t>
            </a:r>
          </a:p>
          <a:p>
            <a:pPr eaLnBrk="1" hangingPunct="1">
              <a:spcAft>
                <a:spcPct val="35000"/>
              </a:spcAft>
              <a:buClr>
                <a:srgbClr val="739600"/>
              </a:buClr>
            </a:pPr>
            <a:r>
              <a:rPr lang="en-GB" sz="1800" dirty="0" smtClean="0">
                <a:cs typeface="Times New Roman" charset="0"/>
              </a:rPr>
              <a:t>Almaty </a:t>
            </a:r>
          </a:p>
          <a:p>
            <a:pPr eaLnBrk="1" hangingPunct="1">
              <a:spcAft>
                <a:spcPct val="35000"/>
              </a:spcAft>
              <a:buClr>
                <a:srgbClr val="739600"/>
              </a:buClr>
            </a:pPr>
            <a:r>
              <a:rPr lang="en-GB" sz="1800" dirty="0" smtClean="0">
                <a:cs typeface="Times New Roman" charset="0"/>
              </a:rPr>
              <a:t>050010</a:t>
            </a:r>
          </a:p>
          <a:p>
            <a:pPr eaLnBrk="1" hangingPunct="1">
              <a:spcAft>
                <a:spcPct val="35000"/>
              </a:spcAft>
              <a:buClr>
                <a:srgbClr val="739600"/>
              </a:buClr>
            </a:pPr>
            <a:r>
              <a:rPr lang="en-GB" sz="1800" dirty="0" smtClean="0">
                <a:cs typeface="Times New Roman" charset="0"/>
              </a:rPr>
              <a:t>Republic of Kazakhstan</a:t>
            </a:r>
            <a:endParaRPr lang="en-US" sz="1800" dirty="0" smtClean="0">
              <a:solidFill>
                <a:srgbClr val="201C3E"/>
              </a:solidFill>
            </a:endParaRPr>
          </a:p>
        </p:txBody>
      </p:sp>
      <p:sp>
        <p:nvSpPr>
          <p:cNvPr id="8" name="Text Placeholder 4"/>
          <p:cNvSpPr txBox="1">
            <a:spLocks/>
          </p:cNvSpPr>
          <p:nvPr userDrawn="1"/>
        </p:nvSpPr>
        <p:spPr bwMode="gray">
          <a:xfrm>
            <a:off x="367200" y="367200"/>
            <a:ext cx="6878232" cy="553998"/>
          </a:xfrm>
          <a:prstGeom prst="rect">
            <a:avLst/>
          </a:prstGeom>
        </p:spPr>
        <p:txBody>
          <a:bodyPr vert="horz" wrap="square" lIns="0" tIns="0" rIns="0" bIns="0" rtlCol="0" anchor="b">
            <a:spAutoFit/>
          </a:bodyPr>
          <a:lstStyle>
            <a:lvl1pPr marL="0" indent="0" algn="l" defTabSz="457200" rtl="0" eaLnBrk="1" latinLnBrk="0" hangingPunct="1">
              <a:spcBef>
                <a:spcPts val="0"/>
              </a:spcBef>
              <a:buClr>
                <a:schemeClr val="accent1"/>
              </a:buClr>
              <a:buFont typeface="Arial"/>
              <a:buNone/>
              <a:defRPr sz="3600" b="0" kern="1200">
                <a:solidFill>
                  <a:schemeClr val="accent1"/>
                </a:solidFill>
                <a:latin typeface="Arial" pitchFamily="34" charset="0"/>
                <a:ea typeface="+mn-ea"/>
                <a:cs typeface="Arial" pitchFamily="34" charset="0"/>
              </a:defRPr>
            </a:lvl1pPr>
            <a:lvl2pPr marL="457200" indent="0" algn="l" defTabSz="457200" rtl="0" eaLnBrk="1" latinLnBrk="0" hangingPunct="1">
              <a:spcBef>
                <a:spcPts val="600"/>
              </a:spcBef>
              <a:buClr>
                <a:schemeClr val="bg1"/>
              </a:buClr>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457200" rtl="0" eaLnBrk="1" latinLnBrk="0" hangingPunct="1">
              <a:spcBef>
                <a:spcPts val="400"/>
              </a:spcBef>
              <a:buClr>
                <a:schemeClr val="tx1"/>
              </a:buClr>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dirty="0" smtClean="0"/>
              <a:t>Thank you</a:t>
            </a:r>
            <a:endParaRPr lang="en-US" dirty="0"/>
          </a:p>
        </p:txBody>
      </p:sp>
      <p:sp>
        <p:nvSpPr>
          <p:cNvPr id="9" name="Text Placeholder 11"/>
          <p:cNvSpPr txBox="1">
            <a:spLocks/>
          </p:cNvSpPr>
          <p:nvPr userDrawn="1"/>
        </p:nvSpPr>
        <p:spPr bwMode="gray">
          <a:xfrm>
            <a:off x="367200" y="5486400"/>
            <a:ext cx="8412480" cy="965703"/>
          </a:xfrm>
          <a:prstGeom prst="rect">
            <a:avLst/>
          </a:prstGeom>
        </p:spPr>
        <p:txBody>
          <a:bodyPr vert="horz" wrap="square" lIns="0" tIns="0" rIns="0" bIns="0" rtlCol="0" anchor="b" anchorCtr="0">
            <a:noAutofit/>
          </a:bodyPr>
          <a:lstStyle>
            <a:lvl1pPr marL="0" indent="0" algn="l" defTabSz="457200" rtl="0" eaLnBrk="1" latinLnBrk="0" hangingPunct="1">
              <a:spcBef>
                <a:spcPts val="1000"/>
              </a:spcBef>
              <a:buClr>
                <a:schemeClr val="accent1"/>
              </a:buClr>
              <a:buFont typeface="Arial"/>
              <a:buNone/>
              <a:defRPr sz="600" kern="1200">
                <a:solidFill>
                  <a:schemeClr val="tx1"/>
                </a:solidFill>
                <a:latin typeface="Arial" pitchFamily="34" charset="0"/>
                <a:ea typeface="+mn-ea"/>
                <a:cs typeface="Arial" pitchFamily="34" charset="0"/>
              </a:defRPr>
            </a:lvl1pPr>
            <a:lvl2pPr marL="0" indent="0" algn="l" defTabSz="457200" rtl="0" eaLnBrk="1" latinLnBrk="0" hangingPunct="1">
              <a:spcBef>
                <a:spcPts val="600"/>
              </a:spcBef>
              <a:buClr>
                <a:schemeClr val="bg1"/>
              </a:buClr>
              <a:buFont typeface="Arial" pitchFamily="34" charset="0"/>
              <a:buNone/>
              <a:defRPr sz="600" kern="1200">
                <a:solidFill>
                  <a:schemeClr val="tx1"/>
                </a:solidFill>
                <a:latin typeface="Arial" pitchFamily="34" charset="0"/>
                <a:ea typeface="+mn-ea"/>
                <a:cs typeface="Arial" pitchFamily="34" charset="0"/>
              </a:defRPr>
            </a:lvl2pPr>
            <a:lvl3pPr marL="548640" indent="-182880" algn="l" defTabSz="457200" rtl="0" eaLnBrk="1" latinLnBrk="0" hangingPunct="1">
              <a:spcBef>
                <a:spcPts val="4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73152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4pPr>
            <a:lvl5pPr marL="91440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rtl="0"/>
            <a:r>
              <a:rPr lang="en-GB" sz="600" b="0" i="0" u="none" strike="noStrike" kern="1200" baseline="0" dirty="0" smtClean="0">
                <a:solidFill>
                  <a:schemeClr val="tx1"/>
                </a:solidFill>
                <a:latin typeface="Arial" pitchFamily="34" charset="0"/>
                <a:ea typeface="+mn-ea"/>
                <a:cs typeface="Arial" pitchFamily="34" charset="0"/>
              </a:rPr>
              <a:t>© 2013 Dentons. This publication is not designed to provide legal or other advice and you should not take, or refrain from taking, action based on its content. Attorney Advertising. Please see dentons.com for Legal Notices. Dentons is an international legal practice providing client services worldwide through its member firms and affiliates. Please note that Dentons Kazakhstan Limited is currently registered in Kazakhstan under its previous legal name, SNR </a:t>
            </a:r>
            <a:r>
              <a:rPr lang="en-GB" sz="600" b="0" i="0" u="none" strike="noStrike" kern="1200" baseline="0" dirty="0" err="1" smtClean="0">
                <a:solidFill>
                  <a:schemeClr val="tx1"/>
                </a:solidFill>
                <a:latin typeface="Arial" pitchFamily="34" charset="0"/>
                <a:ea typeface="+mn-ea"/>
                <a:cs typeface="Arial" pitchFamily="34" charset="0"/>
              </a:rPr>
              <a:t>Denton</a:t>
            </a:r>
            <a:r>
              <a:rPr lang="en-GB" sz="600" b="0" i="0" u="none" strike="noStrike" kern="1200" baseline="0" dirty="0" smtClean="0">
                <a:solidFill>
                  <a:schemeClr val="tx1"/>
                </a:solidFill>
                <a:latin typeface="Arial" pitchFamily="34" charset="0"/>
                <a:ea typeface="+mn-ea"/>
                <a:cs typeface="Arial" pitchFamily="34" charset="0"/>
              </a:rPr>
              <a:t> Kazakhstan Limited.  We are in the process of registering its new legal name locally. This change of name is a result of the combination of SNR </a:t>
            </a:r>
            <a:r>
              <a:rPr lang="en-GB" sz="600" b="0" i="0" u="none" strike="noStrike" kern="1200" baseline="0" dirty="0" err="1" smtClean="0">
                <a:solidFill>
                  <a:schemeClr val="tx1"/>
                </a:solidFill>
                <a:latin typeface="Arial" pitchFamily="34" charset="0"/>
                <a:ea typeface="+mn-ea"/>
                <a:cs typeface="Arial" pitchFamily="34" charset="0"/>
              </a:rPr>
              <a:t>Denton</a:t>
            </a:r>
            <a:r>
              <a:rPr lang="en-GB" sz="600" b="0" i="0" u="none" strike="noStrike" kern="1200" baseline="0" dirty="0" smtClean="0">
                <a:solidFill>
                  <a:schemeClr val="tx1"/>
                </a:solidFill>
                <a:latin typeface="Arial" pitchFamily="34" charset="0"/>
                <a:ea typeface="+mn-ea"/>
                <a:cs typeface="Arial" pitchFamily="34" charset="0"/>
              </a:rPr>
              <a:t>, </a:t>
            </a:r>
            <a:r>
              <a:rPr lang="en-GB" sz="600" b="0" i="0" u="none" strike="noStrike" kern="1200" baseline="0" dirty="0" err="1" smtClean="0">
                <a:solidFill>
                  <a:schemeClr val="tx1"/>
                </a:solidFill>
                <a:latin typeface="Arial" pitchFamily="34" charset="0"/>
                <a:ea typeface="+mn-ea"/>
                <a:cs typeface="Arial" pitchFamily="34" charset="0"/>
              </a:rPr>
              <a:t>Salans</a:t>
            </a:r>
            <a:r>
              <a:rPr lang="en-GB" sz="600" b="0" i="0" u="none" strike="noStrike" kern="1200" baseline="0" dirty="0" smtClean="0">
                <a:solidFill>
                  <a:schemeClr val="tx1"/>
                </a:solidFill>
                <a:latin typeface="Arial" pitchFamily="34" charset="0"/>
                <a:ea typeface="+mn-ea"/>
                <a:cs typeface="Arial" pitchFamily="34" charset="0"/>
              </a:rPr>
              <a:t> LLP and Fraser Milner </a:t>
            </a:r>
            <a:r>
              <a:rPr lang="en-GB" sz="600" b="0" i="0" u="none" strike="noStrike" kern="1200" baseline="0" dirty="0" err="1" smtClean="0">
                <a:solidFill>
                  <a:schemeClr val="tx1"/>
                </a:solidFill>
                <a:latin typeface="Arial" pitchFamily="34" charset="0"/>
                <a:ea typeface="+mn-ea"/>
                <a:cs typeface="Arial" pitchFamily="34" charset="0"/>
              </a:rPr>
              <a:t>Casgrain</a:t>
            </a:r>
            <a:r>
              <a:rPr lang="en-GB" sz="600" b="0" i="0" u="none" strike="noStrike" kern="1200" baseline="0" dirty="0" smtClean="0">
                <a:solidFill>
                  <a:schemeClr val="tx1"/>
                </a:solidFill>
                <a:latin typeface="Arial" pitchFamily="34" charset="0"/>
                <a:ea typeface="+mn-ea"/>
                <a:cs typeface="Arial" pitchFamily="34" charset="0"/>
              </a:rPr>
              <a:t> LLP on 28 March 2013. Dentons Kazakhstan Limited is registered in England and Wales under no. 03603245. It is authorised and regulated by the Solicitors Regulation Authority. A list of its directors and any persons designated as partners is displayed at its registered office: One Fleet Place, London EC4M 7WS. Any reference to a "partner" means a person who is a partner, member, consultant or employee with equivalent standing and qualifications in one of Dentons' affiliates.</a:t>
            </a:r>
          </a:p>
        </p:txBody>
      </p:sp>
    </p:spTree>
    <p:extLst>
      <p:ext uri="{BB962C8B-B14F-4D97-AF65-F5344CB8AC3E}">
        <p14:creationId xmlns:p14="http://schemas.microsoft.com/office/powerpoint/2010/main" val="320957955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Subhead">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66713" y="1600200"/>
            <a:ext cx="8408987" cy="4572000"/>
          </a:xfrm>
        </p:spPr>
        <p:txBody>
          <a:bodyPr/>
          <a:lstStyle>
            <a:lvl1pPr>
              <a:defRPr>
                <a:solidFill>
                  <a:srgbClr val="565A5C"/>
                </a:solidFill>
              </a:defRPr>
            </a:lvl1pPr>
            <a:lvl2pPr>
              <a:buClr>
                <a:srgbClr val="565A5C"/>
              </a:buClr>
              <a:defRPr>
                <a:solidFill>
                  <a:srgbClr val="565A5C"/>
                </a:solidFill>
              </a:defRPr>
            </a:lvl2pPr>
            <a:lvl3pPr>
              <a:defRPr>
                <a:solidFill>
                  <a:srgbClr val="565A5C"/>
                </a:solidFill>
              </a:defRPr>
            </a:lvl3pPr>
            <a:lvl4pPr>
              <a:defRPr>
                <a:solidFill>
                  <a:srgbClr val="565A5C"/>
                </a:solidFill>
              </a:defRPr>
            </a:lvl4pPr>
            <a:lvl5pPr>
              <a:defRPr>
                <a:solidFill>
                  <a:srgbClr val="565A5C"/>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Date Placeholder 11"/>
          <p:cNvSpPr>
            <a:spLocks noGrp="1"/>
          </p:cNvSpPr>
          <p:nvPr>
            <p:ph type="dt" sz="half" idx="14"/>
          </p:nvPr>
        </p:nvSpPr>
        <p:spPr/>
        <p:txBody>
          <a:bodyPr/>
          <a:lstStyle/>
          <a:p>
            <a:fld id="{7D174956-B58B-48BF-8546-F350E39F3223}" type="datetime1">
              <a:rPr lang="en-GB" smtClean="0">
                <a:solidFill>
                  <a:srgbClr val="565A5C"/>
                </a:solidFill>
              </a:rPr>
              <a:pPr/>
              <a:t>26/02/2018</a:t>
            </a:fld>
            <a:endParaRPr lang="en-GB" dirty="0">
              <a:solidFill>
                <a:srgbClr val="565A5C"/>
              </a:solidFill>
            </a:endParaRPr>
          </a:p>
        </p:txBody>
      </p:sp>
      <p:sp>
        <p:nvSpPr>
          <p:cNvPr id="14" name="Slide Number Placeholder 13"/>
          <p:cNvSpPr>
            <a:spLocks noGrp="1"/>
          </p:cNvSpPr>
          <p:nvPr>
            <p:ph type="sldNum" sz="quarter" idx="16"/>
          </p:nvPr>
        </p:nvSpPr>
        <p:spPr/>
        <p:txBody>
          <a:bodyPr/>
          <a:lstStyle/>
          <a:p>
            <a:fld id="{D34DACC3-9742-4940-92E6-4CAB853A3218}" type="slidenum">
              <a:rPr lang="en-GB" smtClean="0">
                <a:solidFill>
                  <a:srgbClr val="565A5C"/>
                </a:solidFill>
              </a:rPr>
              <a:pPr/>
              <a:t>‹#›</a:t>
            </a:fld>
            <a:endParaRPr lang="en-GB" dirty="0">
              <a:solidFill>
                <a:srgbClr val="565A5C"/>
              </a:solidFill>
            </a:endParaRPr>
          </a:p>
        </p:txBody>
      </p:sp>
      <p:sp>
        <p:nvSpPr>
          <p:cNvPr id="3" name="Title 2"/>
          <p:cNvSpPr>
            <a:spLocks noGrp="1"/>
          </p:cNvSpPr>
          <p:nvPr>
            <p:ph type="title"/>
          </p:nvPr>
        </p:nvSpPr>
        <p:spPr/>
        <p:txBody>
          <a:bodyPr/>
          <a:lstStyle/>
          <a:p>
            <a:r>
              <a:rPr lang="en-US" noProof="0" smtClean="0"/>
              <a:t>Click to edit Master title style</a:t>
            </a:r>
            <a:endParaRPr lang="en-GB" noProof="0" dirty="0"/>
          </a:p>
        </p:txBody>
      </p:sp>
      <p:sp>
        <p:nvSpPr>
          <p:cNvPr id="2" name="Footer Placeholder 1"/>
          <p:cNvSpPr>
            <a:spLocks noGrp="1"/>
          </p:cNvSpPr>
          <p:nvPr>
            <p:ph type="ftr" sz="quarter" idx="18"/>
          </p:nvPr>
        </p:nvSpPr>
        <p:spPr/>
        <p:txBody>
          <a:bodyPr/>
          <a:lstStyle/>
          <a:p>
            <a:r>
              <a:rPr lang="en-GB" smtClean="0">
                <a:solidFill>
                  <a:srgbClr val="565A5C"/>
                </a:solidFill>
              </a:rPr>
              <a:t>Footer or alternate date</a:t>
            </a:r>
            <a:endParaRPr lang="en-GB">
              <a:solidFill>
                <a:srgbClr val="565A5C"/>
              </a:solidFill>
            </a:endParaRPr>
          </a:p>
        </p:txBody>
      </p:sp>
      <p:sp>
        <p:nvSpPr>
          <p:cNvPr id="9" name="Subtitle Placeholder 6"/>
          <p:cNvSpPr>
            <a:spLocks noGrp="1"/>
          </p:cNvSpPr>
          <p:nvPr>
            <p:ph type="body" sz="quarter" idx="24" hasCustomPrompt="1"/>
          </p:nvPr>
        </p:nvSpPr>
        <p:spPr>
          <a:xfrm>
            <a:off x="366713" y="790575"/>
            <a:ext cx="8408987" cy="396000"/>
          </a:xfrm>
        </p:spPr>
        <p:txBody>
          <a:bodyPr/>
          <a:lstStyle>
            <a:lvl1pPr marL="0" indent="0">
              <a:lnSpc>
                <a:spcPct val="95000"/>
              </a:lnSpc>
              <a:buNone/>
              <a:defRPr sz="2600">
                <a:solidFill>
                  <a:schemeClr val="accent2"/>
                </a:solidFill>
              </a:defRPr>
            </a:lvl1pPr>
          </a:lstStyle>
          <a:p>
            <a:pPr lvl="0"/>
            <a:r>
              <a:rPr lang="en-GB" noProof="0" dirty="0" smtClean="0"/>
              <a:t>Click to add subtitle</a:t>
            </a:r>
          </a:p>
        </p:txBody>
      </p:sp>
    </p:spTree>
    <p:extLst>
      <p:ext uri="{BB962C8B-B14F-4D97-AF65-F5344CB8AC3E}">
        <p14:creationId xmlns:p14="http://schemas.microsoft.com/office/powerpoint/2010/main" val="20423541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6713" y="1603375"/>
            <a:ext cx="4040187" cy="4572000"/>
          </a:xfrm>
        </p:spPr>
        <p:txBody>
          <a:bodyPr/>
          <a:lstStyle>
            <a:lvl1pPr>
              <a:defRPr sz="2000">
                <a:solidFill>
                  <a:srgbClr val="565A5C"/>
                </a:solidFill>
              </a:defRPr>
            </a:lvl1pPr>
            <a:lvl2pPr>
              <a:buClr>
                <a:srgbClr val="565A5C"/>
              </a:buClr>
              <a:defRPr sz="1800">
                <a:solidFill>
                  <a:srgbClr val="565A5C"/>
                </a:solidFill>
              </a:defRPr>
            </a:lvl2pPr>
            <a:lvl3pPr>
              <a:defRPr sz="1400">
                <a:solidFill>
                  <a:srgbClr val="565A5C"/>
                </a:solidFill>
              </a:defRPr>
            </a:lvl3pPr>
            <a:lvl4pPr>
              <a:defRPr sz="1200">
                <a:solidFill>
                  <a:srgbClr val="565A5C"/>
                </a:solidFill>
              </a:defRPr>
            </a:lvl4pPr>
            <a:lvl5pPr>
              <a:defRPr sz="1100">
                <a:solidFill>
                  <a:srgbClr val="565A5C"/>
                </a:solidFill>
              </a:defRPr>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Content Placeholder 3"/>
          <p:cNvSpPr>
            <a:spLocks noGrp="1"/>
          </p:cNvSpPr>
          <p:nvPr>
            <p:ph sz="half" idx="2"/>
          </p:nvPr>
        </p:nvSpPr>
        <p:spPr>
          <a:xfrm>
            <a:off x="4737100" y="1603375"/>
            <a:ext cx="4038599" cy="4572000"/>
          </a:xfrm>
        </p:spPr>
        <p:txBody>
          <a:bodyPr/>
          <a:lstStyle>
            <a:lvl1pPr>
              <a:defRPr sz="2000">
                <a:solidFill>
                  <a:srgbClr val="565A5C"/>
                </a:solidFill>
              </a:defRPr>
            </a:lvl1pPr>
            <a:lvl2pPr>
              <a:buClr>
                <a:srgbClr val="565A5C"/>
              </a:buClr>
              <a:defRPr sz="1800">
                <a:solidFill>
                  <a:srgbClr val="565A5C"/>
                </a:solidFill>
              </a:defRPr>
            </a:lvl2pPr>
            <a:lvl3pPr>
              <a:defRPr sz="1400">
                <a:solidFill>
                  <a:srgbClr val="565A5C"/>
                </a:solidFill>
              </a:defRPr>
            </a:lvl3pPr>
            <a:lvl4pPr>
              <a:defRPr sz="1200">
                <a:solidFill>
                  <a:srgbClr val="565A5C"/>
                </a:solidFill>
              </a:defRPr>
            </a:lvl4pPr>
            <a:lvl5pPr>
              <a:defRPr sz="1100">
                <a:solidFill>
                  <a:srgbClr val="565A5C"/>
                </a:solidFill>
              </a:defRPr>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5" name="Date Placeholder 4"/>
          <p:cNvSpPr>
            <a:spLocks noGrp="1"/>
          </p:cNvSpPr>
          <p:nvPr>
            <p:ph type="dt" sz="half" idx="10"/>
          </p:nvPr>
        </p:nvSpPr>
        <p:spPr/>
        <p:txBody>
          <a:bodyPr/>
          <a:lstStyle/>
          <a:p>
            <a:fld id="{450DE289-A4F0-40A7-A7BE-B41F44165338}" type="datetime1">
              <a:rPr lang="en-GB" smtClean="0">
                <a:solidFill>
                  <a:srgbClr val="565A5C"/>
                </a:solidFill>
              </a:rPr>
              <a:pPr/>
              <a:t>26/02/2018</a:t>
            </a:fld>
            <a:endParaRPr lang="en-GB" dirty="0">
              <a:solidFill>
                <a:srgbClr val="565A5C"/>
              </a:solidFill>
            </a:endParaRPr>
          </a:p>
        </p:txBody>
      </p:sp>
      <p:sp>
        <p:nvSpPr>
          <p:cNvPr id="7" name="Slide Number Placeholder 6"/>
          <p:cNvSpPr>
            <a:spLocks noGrp="1"/>
          </p:cNvSpPr>
          <p:nvPr>
            <p:ph type="sldNum" sz="quarter" idx="12"/>
          </p:nvPr>
        </p:nvSpPr>
        <p:spPr/>
        <p:txBody>
          <a:bodyPr/>
          <a:lstStyle/>
          <a:p>
            <a:fld id="{D34DACC3-9742-4940-92E6-4CAB853A3218}" type="slidenum">
              <a:rPr lang="en-GB" smtClean="0">
                <a:solidFill>
                  <a:srgbClr val="565A5C"/>
                </a:solidFill>
              </a:rPr>
              <a:pPr/>
              <a:t>‹#›</a:t>
            </a:fld>
            <a:endParaRPr lang="en-GB" dirty="0">
              <a:solidFill>
                <a:srgbClr val="565A5C"/>
              </a:solidFill>
            </a:endParaRPr>
          </a:p>
        </p:txBody>
      </p:sp>
      <p:sp>
        <p:nvSpPr>
          <p:cNvPr id="6" name="Title 5"/>
          <p:cNvSpPr>
            <a:spLocks noGrp="1"/>
          </p:cNvSpPr>
          <p:nvPr>
            <p:ph type="title"/>
          </p:nvPr>
        </p:nvSpPr>
        <p:spPr/>
        <p:txBody>
          <a:bodyPr/>
          <a:lstStyle/>
          <a:p>
            <a:r>
              <a:rPr lang="en-US" noProof="0" smtClean="0"/>
              <a:t>Click to edit Master title style</a:t>
            </a:r>
            <a:endParaRPr lang="en-GB" noProof="0" dirty="0"/>
          </a:p>
        </p:txBody>
      </p:sp>
      <p:sp>
        <p:nvSpPr>
          <p:cNvPr id="2" name="Footer Placeholder 1"/>
          <p:cNvSpPr>
            <a:spLocks noGrp="1"/>
          </p:cNvSpPr>
          <p:nvPr>
            <p:ph type="ftr" sz="quarter" idx="15"/>
          </p:nvPr>
        </p:nvSpPr>
        <p:spPr/>
        <p:txBody>
          <a:bodyPr/>
          <a:lstStyle/>
          <a:p>
            <a:r>
              <a:rPr lang="en-GB" smtClean="0">
                <a:solidFill>
                  <a:srgbClr val="565A5C"/>
                </a:solidFill>
              </a:rPr>
              <a:t>Footer or alternate date</a:t>
            </a:r>
            <a:endParaRPr lang="en-GB">
              <a:solidFill>
                <a:srgbClr val="565A5C"/>
              </a:solidFill>
            </a:endParaRPr>
          </a:p>
        </p:txBody>
      </p:sp>
    </p:spTree>
    <p:extLst>
      <p:ext uri="{BB962C8B-B14F-4D97-AF65-F5344CB8AC3E}">
        <p14:creationId xmlns:p14="http://schemas.microsoft.com/office/powerpoint/2010/main" val="363049330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 Subhea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6713" y="1603375"/>
            <a:ext cx="4040187" cy="4572000"/>
          </a:xfrm>
        </p:spPr>
        <p:txBody>
          <a:bodyPr/>
          <a:lstStyle>
            <a:lvl1pPr>
              <a:defRPr sz="2000">
                <a:solidFill>
                  <a:srgbClr val="565A5C"/>
                </a:solidFill>
              </a:defRPr>
            </a:lvl1pPr>
            <a:lvl2pPr>
              <a:buClr>
                <a:srgbClr val="565A5C"/>
              </a:buClr>
              <a:defRPr sz="1800">
                <a:solidFill>
                  <a:srgbClr val="565A5C"/>
                </a:solidFill>
              </a:defRPr>
            </a:lvl2pPr>
            <a:lvl3pPr>
              <a:defRPr sz="1400">
                <a:solidFill>
                  <a:srgbClr val="565A5C"/>
                </a:solidFill>
              </a:defRPr>
            </a:lvl3pPr>
            <a:lvl4pPr>
              <a:defRPr sz="1200">
                <a:solidFill>
                  <a:srgbClr val="565A5C"/>
                </a:solidFill>
              </a:defRPr>
            </a:lvl4pPr>
            <a:lvl5pPr>
              <a:defRPr sz="1100">
                <a:solidFill>
                  <a:srgbClr val="565A5C"/>
                </a:solidFill>
              </a:defRPr>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Content Placeholder 3"/>
          <p:cNvSpPr>
            <a:spLocks noGrp="1"/>
          </p:cNvSpPr>
          <p:nvPr>
            <p:ph sz="half" idx="2"/>
          </p:nvPr>
        </p:nvSpPr>
        <p:spPr>
          <a:xfrm>
            <a:off x="4737100" y="1603375"/>
            <a:ext cx="4038599" cy="4572000"/>
          </a:xfrm>
        </p:spPr>
        <p:txBody>
          <a:bodyPr/>
          <a:lstStyle>
            <a:lvl1pPr>
              <a:defRPr sz="2000">
                <a:solidFill>
                  <a:srgbClr val="565A5C"/>
                </a:solidFill>
              </a:defRPr>
            </a:lvl1pPr>
            <a:lvl2pPr>
              <a:buClr>
                <a:srgbClr val="565A5C"/>
              </a:buClr>
              <a:defRPr sz="1800">
                <a:solidFill>
                  <a:srgbClr val="565A5C"/>
                </a:solidFill>
              </a:defRPr>
            </a:lvl2pPr>
            <a:lvl3pPr>
              <a:defRPr sz="1400">
                <a:solidFill>
                  <a:srgbClr val="565A5C"/>
                </a:solidFill>
              </a:defRPr>
            </a:lvl3pPr>
            <a:lvl4pPr>
              <a:defRPr sz="1200">
                <a:solidFill>
                  <a:srgbClr val="565A5C"/>
                </a:solidFill>
              </a:defRPr>
            </a:lvl4pPr>
            <a:lvl5pPr>
              <a:defRPr sz="1100">
                <a:solidFill>
                  <a:srgbClr val="565A5C"/>
                </a:solidFill>
              </a:defRPr>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5" name="Date Placeholder 4"/>
          <p:cNvSpPr>
            <a:spLocks noGrp="1"/>
          </p:cNvSpPr>
          <p:nvPr>
            <p:ph type="dt" sz="half" idx="10"/>
          </p:nvPr>
        </p:nvSpPr>
        <p:spPr/>
        <p:txBody>
          <a:bodyPr/>
          <a:lstStyle/>
          <a:p>
            <a:fld id="{E0DAD945-E1B6-4EC8-9BCF-A62CF0BC65DF}" type="datetime1">
              <a:rPr lang="en-GB" smtClean="0">
                <a:solidFill>
                  <a:srgbClr val="565A5C"/>
                </a:solidFill>
              </a:rPr>
              <a:pPr/>
              <a:t>26/02/2018</a:t>
            </a:fld>
            <a:endParaRPr lang="en-GB" dirty="0">
              <a:solidFill>
                <a:srgbClr val="565A5C"/>
              </a:solidFill>
            </a:endParaRPr>
          </a:p>
        </p:txBody>
      </p:sp>
      <p:sp>
        <p:nvSpPr>
          <p:cNvPr id="7" name="Slide Number Placeholder 6"/>
          <p:cNvSpPr>
            <a:spLocks noGrp="1"/>
          </p:cNvSpPr>
          <p:nvPr>
            <p:ph type="sldNum" sz="quarter" idx="12"/>
          </p:nvPr>
        </p:nvSpPr>
        <p:spPr/>
        <p:txBody>
          <a:bodyPr/>
          <a:lstStyle/>
          <a:p>
            <a:fld id="{D34DACC3-9742-4940-92E6-4CAB853A3218}" type="slidenum">
              <a:rPr lang="en-GB" smtClean="0">
                <a:solidFill>
                  <a:srgbClr val="565A5C"/>
                </a:solidFill>
              </a:rPr>
              <a:pPr/>
              <a:t>‹#›</a:t>
            </a:fld>
            <a:endParaRPr lang="en-GB" dirty="0">
              <a:solidFill>
                <a:srgbClr val="565A5C"/>
              </a:solidFill>
            </a:endParaRPr>
          </a:p>
        </p:txBody>
      </p:sp>
      <p:sp>
        <p:nvSpPr>
          <p:cNvPr id="6" name="Title 5"/>
          <p:cNvSpPr>
            <a:spLocks noGrp="1"/>
          </p:cNvSpPr>
          <p:nvPr>
            <p:ph type="title"/>
          </p:nvPr>
        </p:nvSpPr>
        <p:spPr/>
        <p:txBody>
          <a:bodyPr/>
          <a:lstStyle/>
          <a:p>
            <a:r>
              <a:rPr lang="en-US" noProof="0" smtClean="0"/>
              <a:t>Click to edit Master title style</a:t>
            </a:r>
            <a:endParaRPr lang="en-GB" noProof="0" dirty="0"/>
          </a:p>
        </p:txBody>
      </p:sp>
      <p:sp>
        <p:nvSpPr>
          <p:cNvPr id="2" name="Footer Placeholder 1"/>
          <p:cNvSpPr>
            <a:spLocks noGrp="1"/>
          </p:cNvSpPr>
          <p:nvPr>
            <p:ph type="ftr" sz="quarter" idx="15"/>
          </p:nvPr>
        </p:nvSpPr>
        <p:spPr/>
        <p:txBody>
          <a:bodyPr/>
          <a:lstStyle/>
          <a:p>
            <a:r>
              <a:rPr lang="en-GB" smtClean="0">
                <a:solidFill>
                  <a:srgbClr val="565A5C"/>
                </a:solidFill>
              </a:rPr>
              <a:t>Footer or alternate date</a:t>
            </a:r>
            <a:endParaRPr lang="en-GB">
              <a:solidFill>
                <a:srgbClr val="565A5C"/>
              </a:solidFill>
            </a:endParaRPr>
          </a:p>
        </p:txBody>
      </p:sp>
      <p:sp>
        <p:nvSpPr>
          <p:cNvPr id="9" name="Subtitle Placeholder 6"/>
          <p:cNvSpPr>
            <a:spLocks noGrp="1"/>
          </p:cNvSpPr>
          <p:nvPr>
            <p:ph type="body" sz="quarter" idx="24" hasCustomPrompt="1"/>
          </p:nvPr>
        </p:nvSpPr>
        <p:spPr>
          <a:xfrm>
            <a:off x="366713" y="790575"/>
            <a:ext cx="8408987" cy="396000"/>
          </a:xfrm>
        </p:spPr>
        <p:txBody>
          <a:bodyPr/>
          <a:lstStyle>
            <a:lvl1pPr marL="0" indent="0">
              <a:lnSpc>
                <a:spcPct val="95000"/>
              </a:lnSpc>
              <a:buNone/>
              <a:defRPr sz="2600">
                <a:solidFill>
                  <a:schemeClr val="accent2"/>
                </a:solidFill>
              </a:defRPr>
            </a:lvl1pPr>
          </a:lstStyle>
          <a:p>
            <a:pPr lvl="0"/>
            <a:r>
              <a:rPr lang="en-GB" noProof="0" dirty="0" smtClean="0"/>
              <a:t>Click to add subtitle</a:t>
            </a:r>
          </a:p>
        </p:txBody>
      </p:sp>
    </p:spTree>
    <p:extLst>
      <p:ext uri="{BB962C8B-B14F-4D97-AF65-F5344CB8AC3E}">
        <p14:creationId xmlns:p14="http://schemas.microsoft.com/office/powerpoint/2010/main" val="381589057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735255-7158-4FA2-A23E-34027185BF1A}" type="datetime1">
              <a:rPr lang="en-GB" smtClean="0">
                <a:solidFill>
                  <a:srgbClr val="565A5C"/>
                </a:solidFill>
              </a:rPr>
              <a:pPr/>
              <a:t>26/02/2018</a:t>
            </a:fld>
            <a:endParaRPr lang="en-GB" dirty="0">
              <a:solidFill>
                <a:srgbClr val="565A5C"/>
              </a:solidFill>
            </a:endParaRPr>
          </a:p>
        </p:txBody>
      </p:sp>
      <p:sp>
        <p:nvSpPr>
          <p:cNvPr id="5" name="Slide Number Placeholder 4"/>
          <p:cNvSpPr>
            <a:spLocks noGrp="1"/>
          </p:cNvSpPr>
          <p:nvPr>
            <p:ph type="sldNum" sz="quarter" idx="12"/>
          </p:nvPr>
        </p:nvSpPr>
        <p:spPr/>
        <p:txBody>
          <a:bodyPr/>
          <a:lstStyle/>
          <a:p>
            <a:fld id="{D34DACC3-9742-4940-92E6-4CAB853A3218}" type="slidenum">
              <a:rPr lang="en-GB" smtClean="0">
                <a:solidFill>
                  <a:srgbClr val="565A5C"/>
                </a:solidFill>
              </a:rPr>
              <a:pPr/>
              <a:t>‹#›</a:t>
            </a:fld>
            <a:endParaRPr lang="en-GB" dirty="0">
              <a:solidFill>
                <a:srgbClr val="565A5C"/>
              </a:solidFill>
            </a:endParaRPr>
          </a:p>
        </p:txBody>
      </p:sp>
      <p:sp>
        <p:nvSpPr>
          <p:cNvPr id="4" name="Title 3"/>
          <p:cNvSpPr>
            <a:spLocks noGrp="1"/>
          </p:cNvSpPr>
          <p:nvPr>
            <p:ph type="title"/>
          </p:nvPr>
        </p:nvSpPr>
        <p:spPr/>
        <p:txBody>
          <a:bodyPr/>
          <a:lstStyle/>
          <a:p>
            <a:r>
              <a:rPr lang="en-US" noProof="0" smtClean="0"/>
              <a:t>Click to edit Master title style</a:t>
            </a:r>
            <a:endParaRPr lang="en-GB" noProof="0" dirty="0"/>
          </a:p>
        </p:txBody>
      </p:sp>
      <p:sp>
        <p:nvSpPr>
          <p:cNvPr id="2" name="Footer Placeholder 1"/>
          <p:cNvSpPr>
            <a:spLocks noGrp="1"/>
          </p:cNvSpPr>
          <p:nvPr>
            <p:ph type="ftr" sz="quarter" idx="15"/>
          </p:nvPr>
        </p:nvSpPr>
        <p:spPr/>
        <p:txBody>
          <a:bodyPr/>
          <a:lstStyle/>
          <a:p>
            <a:r>
              <a:rPr lang="en-GB" smtClean="0">
                <a:solidFill>
                  <a:srgbClr val="565A5C"/>
                </a:solidFill>
              </a:rPr>
              <a:t>Footer or alternate date</a:t>
            </a:r>
            <a:endParaRPr lang="en-GB">
              <a:solidFill>
                <a:srgbClr val="565A5C"/>
              </a:solidFill>
            </a:endParaRPr>
          </a:p>
        </p:txBody>
      </p:sp>
    </p:spTree>
    <p:extLst>
      <p:ext uri="{BB962C8B-B14F-4D97-AF65-F5344CB8AC3E}">
        <p14:creationId xmlns:p14="http://schemas.microsoft.com/office/powerpoint/2010/main" val="388318616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Subhea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EE2F58F-27F9-44FD-A2AC-B486A86705DC}" type="datetime1">
              <a:rPr lang="en-GB" smtClean="0">
                <a:solidFill>
                  <a:srgbClr val="565A5C"/>
                </a:solidFill>
              </a:rPr>
              <a:pPr/>
              <a:t>26/02/2018</a:t>
            </a:fld>
            <a:endParaRPr lang="en-GB" dirty="0">
              <a:solidFill>
                <a:srgbClr val="565A5C"/>
              </a:solidFill>
            </a:endParaRPr>
          </a:p>
        </p:txBody>
      </p:sp>
      <p:sp>
        <p:nvSpPr>
          <p:cNvPr id="5" name="Slide Number Placeholder 4"/>
          <p:cNvSpPr>
            <a:spLocks noGrp="1"/>
          </p:cNvSpPr>
          <p:nvPr>
            <p:ph type="sldNum" sz="quarter" idx="12"/>
          </p:nvPr>
        </p:nvSpPr>
        <p:spPr/>
        <p:txBody>
          <a:bodyPr/>
          <a:lstStyle/>
          <a:p>
            <a:fld id="{D34DACC3-9742-4940-92E6-4CAB853A3218}" type="slidenum">
              <a:rPr lang="en-GB" smtClean="0">
                <a:solidFill>
                  <a:srgbClr val="565A5C"/>
                </a:solidFill>
              </a:rPr>
              <a:pPr/>
              <a:t>‹#›</a:t>
            </a:fld>
            <a:endParaRPr lang="en-GB" dirty="0">
              <a:solidFill>
                <a:srgbClr val="565A5C"/>
              </a:solidFill>
            </a:endParaRPr>
          </a:p>
        </p:txBody>
      </p:sp>
      <p:sp>
        <p:nvSpPr>
          <p:cNvPr id="4" name="Title 3"/>
          <p:cNvSpPr>
            <a:spLocks noGrp="1"/>
          </p:cNvSpPr>
          <p:nvPr>
            <p:ph type="title"/>
          </p:nvPr>
        </p:nvSpPr>
        <p:spPr/>
        <p:txBody>
          <a:bodyPr/>
          <a:lstStyle/>
          <a:p>
            <a:r>
              <a:rPr lang="en-US" noProof="0" smtClean="0"/>
              <a:t>Click to edit Master title style</a:t>
            </a:r>
            <a:endParaRPr lang="en-GB" noProof="0" dirty="0"/>
          </a:p>
        </p:txBody>
      </p:sp>
      <p:sp>
        <p:nvSpPr>
          <p:cNvPr id="2" name="Footer Placeholder 1"/>
          <p:cNvSpPr>
            <a:spLocks noGrp="1"/>
          </p:cNvSpPr>
          <p:nvPr>
            <p:ph type="ftr" sz="quarter" idx="15"/>
          </p:nvPr>
        </p:nvSpPr>
        <p:spPr/>
        <p:txBody>
          <a:bodyPr/>
          <a:lstStyle/>
          <a:p>
            <a:r>
              <a:rPr lang="en-GB" smtClean="0">
                <a:solidFill>
                  <a:srgbClr val="565A5C"/>
                </a:solidFill>
              </a:rPr>
              <a:t>Footer or alternate date</a:t>
            </a:r>
            <a:endParaRPr lang="en-GB">
              <a:solidFill>
                <a:srgbClr val="565A5C"/>
              </a:solidFill>
            </a:endParaRPr>
          </a:p>
        </p:txBody>
      </p:sp>
      <p:sp>
        <p:nvSpPr>
          <p:cNvPr id="7" name="Subtitle Placeholder 6"/>
          <p:cNvSpPr>
            <a:spLocks noGrp="1"/>
          </p:cNvSpPr>
          <p:nvPr>
            <p:ph type="body" sz="quarter" idx="24" hasCustomPrompt="1"/>
          </p:nvPr>
        </p:nvSpPr>
        <p:spPr>
          <a:xfrm>
            <a:off x="366713" y="790575"/>
            <a:ext cx="8408987" cy="396000"/>
          </a:xfrm>
        </p:spPr>
        <p:txBody>
          <a:bodyPr/>
          <a:lstStyle>
            <a:lvl1pPr marL="0" indent="0">
              <a:lnSpc>
                <a:spcPct val="95000"/>
              </a:lnSpc>
              <a:buNone/>
              <a:defRPr sz="2600">
                <a:solidFill>
                  <a:schemeClr val="accent2"/>
                </a:solidFill>
              </a:defRPr>
            </a:lvl1pPr>
          </a:lstStyle>
          <a:p>
            <a:pPr lvl="0"/>
            <a:r>
              <a:rPr lang="en-GB" noProof="0" dirty="0" smtClean="0"/>
              <a:t>Click to add subtitle</a:t>
            </a:r>
          </a:p>
        </p:txBody>
      </p:sp>
    </p:spTree>
    <p:extLst>
      <p:ext uri="{BB962C8B-B14F-4D97-AF65-F5344CB8AC3E}">
        <p14:creationId xmlns:p14="http://schemas.microsoft.com/office/powerpoint/2010/main" val="123028839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4952D5-E77C-4673-AB0E-A92DAD70891E}" type="datetime1">
              <a:rPr lang="en-GB" smtClean="0">
                <a:solidFill>
                  <a:srgbClr val="565A5C"/>
                </a:solidFill>
              </a:rPr>
              <a:pPr/>
              <a:t>26/02/2018</a:t>
            </a:fld>
            <a:endParaRPr lang="en-GB" dirty="0">
              <a:solidFill>
                <a:srgbClr val="565A5C"/>
              </a:solidFill>
            </a:endParaRPr>
          </a:p>
        </p:txBody>
      </p:sp>
      <p:sp>
        <p:nvSpPr>
          <p:cNvPr id="4" name="Slide Number Placeholder 3"/>
          <p:cNvSpPr>
            <a:spLocks noGrp="1"/>
          </p:cNvSpPr>
          <p:nvPr>
            <p:ph type="sldNum" sz="quarter" idx="12"/>
          </p:nvPr>
        </p:nvSpPr>
        <p:spPr/>
        <p:txBody>
          <a:bodyPr/>
          <a:lstStyle/>
          <a:p>
            <a:fld id="{D34DACC3-9742-4940-92E6-4CAB853A3218}" type="slidenum">
              <a:rPr lang="en-GB" smtClean="0">
                <a:solidFill>
                  <a:srgbClr val="565A5C"/>
                </a:solidFill>
              </a:rPr>
              <a:pPr/>
              <a:t>‹#›</a:t>
            </a:fld>
            <a:endParaRPr lang="en-GB" dirty="0">
              <a:solidFill>
                <a:srgbClr val="565A5C"/>
              </a:solidFill>
            </a:endParaRPr>
          </a:p>
        </p:txBody>
      </p:sp>
      <p:sp>
        <p:nvSpPr>
          <p:cNvPr id="3" name="Footer Placeholder 2"/>
          <p:cNvSpPr>
            <a:spLocks noGrp="1"/>
          </p:cNvSpPr>
          <p:nvPr>
            <p:ph type="ftr" sz="quarter" idx="13"/>
          </p:nvPr>
        </p:nvSpPr>
        <p:spPr/>
        <p:txBody>
          <a:bodyPr/>
          <a:lstStyle/>
          <a:p>
            <a:r>
              <a:rPr lang="en-GB" smtClean="0">
                <a:solidFill>
                  <a:srgbClr val="565A5C"/>
                </a:solidFill>
              </a:rPr>
              <a:t>Footer or alternate date</a:t>
            </a:r>
            <a:endParaRPr lang="en-GB">
              <a:solidFill>
                <a:srgbClr val="565A5C"/>
              </a:solidFill>
            </a:endParaRPr>
          </a:p>
        </p:txBody>
      </p:sp>
    </p:spTree>
    <p:extLst>
      <p:ext uri="{BB962C8B-B14F-4D97-AF65-F5344CB8AC3E}">
        <p14:creationId xmlns:p14="http://schemas.microsoft.com/office/powerpoint/2010/main" val="135326501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 Bi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083A46F-EFBF-4E52-9D0D-0AAEC154A44F}" type="datetime1">
              <a:rPr lang="en-GB" smtClean="0">
                <a:solidFill>
                  <a:srgbClr val="565A5C"/>
                </a:solidFill>
              </a:rPr>
              <a:pPr/>
              <a:t>26/02/2018</a:t>
            </a:fld>
            <a:endParaRPr lang="en-GB" dirty="0">
              <a:solidFill>
                <a:srgbClr val="565A5C"/>
              </a:solidFill>
            </a:endParaRPr>
          </a:p>
        </p:txBody>
      </p:sp>
      <p:sp>
        <p:nvSpPr>
          <p:cNvPr id="6" name="Slide Number Placeholder 5"/>
          <p:cNvSpPr>
            <a:spLocks noGrp="1"/>
          </p:cNvSpPr>
          <p:nvPr>
            <p:ph type="sldNum" sz="quarter" idx="12"/>
          </p:nvPr>
        </p:nvSpPr>
        <p:spPr/>
        <p:txBody>
          <a:bodyPr/>
          <a:lstStyle/>
          <a:p>
            <a:fld id="{D34DACC3-9742-4940-92E6-4CAB853A3218}" type="slidenum">
              <a:rPr lang="en-GB" smtClean="0">
                <a:solidFill>
                  <a:srgbClr val="565A5C"/>
                </a:solidFill>
              </a:rPr>
              <a:pPr/>
              <a:t>‹#›</a:t>
            </a:fld>
            <a:endParaRPr lang="en-GB" dirty="0">
              <a:solidFill>
                <a:srgbClr val="565A5C"/>
              </a:solidFill>
            </a:endParaRPr>
          </a:p>
        </p:txBody>
      </p:sp>
      <p:sp>
        <p:nvSpPr>
          <p:cNvPr id="14" name="Text Placeholder 13"/>
          <p:cNvSpPr>
            <a:spLocks noGrp="1"/>
          </p:cNvSpPr>
          <p:nvPr>
            <p:ph type="body" sz="quarter" idx="14"/>
          </p:nvPr>
        </p:nvSpPr>
        <p:spPr>
          <a:xfrm>
            <a:off x="1490889" y="1568454"/>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marL="0" indent="0">
              <a:spcBef>
                <a:spcPts val="1200"/>
              </a:spcBef>
              <a:buNone/>
              <a:defRPr sz="1000"/>
            </a:lvl4pPr>
            <a:lvl5pPr marL="0" indent="0">
              <a:buNone/>
              <a:defRPr sz="9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6" name="Text Placeholder 15"/>
          <p:cNvSpPr>
            <a:spLocks noGrp="1"/>
          </p:cNvSpPr>
          <p:nvPr>
            <p:ph type="body" sz="quarter" idx="15"/>
          </p:nvPr>
        </p:nvSpPr>
        <p:spPr>
          <a:xfrm>
            <a:off x="1490889" y="2833435"/>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100"/>
            </a:lvl4pPr>
            <a:lvl5pPr>
              <a:buNone/>
              <a:defRPr sz="11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8" name="Text Placeholder 17"/>
          <p:cNvSpPr>
            <a:spLocks noGrp="1"/>
          </p:cNvSpPr>
          <p:nvPr>
            <p:ph type="body" sz="quarter" idx="16"/>
          </p:nvPr>
        </p:nvSpPr>
        <p:spPr>
          <a:xfrm>
            <a:off x="5842655" y="4139444"/>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100"/>
            </a:lvl4pPr>
            <a:lvl5pPr>
              <a:buNone/>
              <a:defRPr sz="11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0" name="Text Placeholder 19"/>
          <p:cNvSpPr>
            <a:spLocks noGrp="1"/>
          </p:cNvSpPr>
          <p:nvPr>
            <p:ph type="body" sz="quarter" idx="17"/>
          </p:nvPr>
        </p:nvSpPr>
        <p:spPr>
          <a:xfrm>
            <a:off x="5842655" y="1568454"/>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100"/>
            </a:lvl4pPr>
            <a:lvl5pPr>
              <a:buNone/>
              <a:defRPr sz="11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2" name="Text Placeholder 21"/>
          <p:cNvSpPr>
            <a:spLocks noGrp="1"/>
          </p:cNvSpPr>
          <p:nvPr>
            <p:ph type="body" sz="quarter" idx="18"/>
          </p:nvPr>
        </p:nvSpPr>
        <p:spPr>
          <a:xfrm>
            <a:off x="5842655" y="2833435"/>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marL="0" indent="0">
              <a:buNone/>
              <a:defRPr sz="1100"/>
            </a:lvl4pPr>
            <a:lvl5pPr>
              <a:buNone/>
              <a:defRPr sz="11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Picture Placeholder 25"/>
          <p:cNvSpPr>
            <a:spLocks noGrp="1"/>
          </p:cNvSpPr>
          <p:nvPr>
            <p:ph type="pic" sz="quarter" idx="20"/>
          </p:nvPr>
        </p:nvSpPr>
        <p:spPr>
          <a:xfrm>
            <a:off x="368300" y="1601788"/>
            <a:ext cx="960120" cy="957262"/>
          </a:xfrm>
          <a:solidFill>
            <a:schemeClr val="bg2"/>
          </a:solidFill>
        </p:spPr>
        <p:txBody>
          <a:bodyPr anchor="ctr" anchorCtr="1"/>
          <a:lstStyle>
            <a:lvl1pPr marL="0" indent="0" algn="ctr">
              <a:buNone/>
              <a:defRPr sz="1100">
                <a:solidFill>
                  <a:schemeClr val="bg2"/>
                </a:solidFill>
              </a:defRPr>
            </a:lvl1pPr>
          </a:lstStyle>
          <a:p>
            <a:r>
              <a:rPr lang="en-US" noProof="0" smtClean="0"/>
              <a:t>Click icon to add picture</a:t>
            </a:r>
            <a:endParaRPr lang="en-GB" noProof="0" dirty="0"/>
          </a:p>
        </p:txBody>
      </p:sp>
      <p:sp>
        <p:nvSpPr>
          <p:cNvPr id="28" name="Picture Placeholder 27"/>
          <p:cNvSpPr>
            <a:spLocks noGrp="1"/>
          </p:cNvSpPr>
          <p:nvPr>
            <p:ph type="pic" sz="quarter" idx="21"/>
          </p:nvPr>
        </p:nvSpPr>
        <p:spPr>
          <a:xfrm>
            <a:off x="368300" y="2869187"/>
            <a:ext cx="960120" cy="960120"/>
          </a:xfrm>
          <a:solidFill>
            <a:schemeClr val="bg2"/>
          </a:solidFill>
        </p:spPr>
        <p:txBody>
          <a:bodyPr anchor="ctr" anchorCtr="1"/>
          <a:lstStyle>
            <a:lvl1pPr marL="0" indent="0">
              <a:buNone/>
              <a:defRPr sz="1100">
                <a:solidFill>
                  <a:schemeClr val="bg2"/>
                </a:solidFill>
              </a:defRPr>
            </a:lvl1pPr>
          </a:lstStyle>
          <a:p>
            <a:r>
              <a:rPr lang="en-US" noProof="0" smtClean="0"/>
              <a:t>Click icon to add picture</a:t>
            </a:r>
            <a:endParaRPr lang="en-GB" noProof="0" dirty="0"/>
          </a:p>
        </p:txBody>
      </p:sp>
      <p:sp>
        <p:nvSpPr>
          <p:cNvPr id="30" name="Picture Placeholder 29"/>
          <p:cNvSpPr>
            <a:spLocks noGrp="1"/>
          </p:cNvSpPr>
          <p:nvPr>
            <p:ph type="pic" sz="quarter" idx="22"/>
          </p:nvPr>
        </p:nvSpPr>
        <p:spPr>
          <a:xfrm>
            <a:off x="368300" y="4139444"/>
            <a:ext cx="960120" cy="960120"/>
          </a:xfrm>
          <a:solidFill>
            <a:schemeClr val="bg2"/>
          </a:solidFill>
        </p:spPr>
        <p:txBody>
          <a:bodyPr anchor="ctr" anchorCtr="1"/>
          <a:lstStyle>
            <a:lvl1pPr marL="0" indent="0">
              <a:buNone/>
              <a:defRPr sz="1100">
                <a:solidFill>
                  <a:schemeClr val="bg2"/>
                </a:solidFill>
              </a:defRPr>
            </a:lvl1pPr>
          </a:lstStyle>
          <a:p>
            <a:r>
              <a:rPr lang="en-US" noProof="0" smtClean="0"/>
              <a:t>Click icon to add picture</a:t>
            </a:r>
            <a:endParaRPr lang="en-GB" noProof="0" dirty="0"/>
          </a:p>
        </p:txBody>
      </p:sp>
      <p:sp>
        <p:nvSpPr>
          <p:cNvPr id="32" name="Picture Placeholder 31"/>
          <p:cNvSpPr>
            <a:spLocks noGrp="1"/>
          </p:cNvSpPr>
          <p:nvPr>
            <p:ph type="pic" sz="quarter" idx="23"/>
          </p:nvPr>
        </p:nvSpPr>
        <p:spPr>
          <a:xfrm>
            <a:off x="4737100" y="1601787"/>
            <a:ext cx="960120" cy="960120"/>
          </a:xfrm>
          <a:solidFill>
            <a:schemeClr val="bg2"/>
          </a:solidFill>
        </p:spPr>
        <p:txBody>
          <a:bodyPr anchor="ctr" anchorCtr="1"/>
          <a:lstStyle>
            <a:lvl1pPr marL="0" indent="0">
              <a:buNone/>
              <a:defRPr sz="1100">
                <a:solidFill>
                  <a:schemeClr val="bg2"/>
                </a:solidFill>
              </a:defRPr>
            </a:lvl1pPr>
          </a:lstStyle>
          <a:p>
            <a:r>
              <a:rPr lang="en-US" noProof="0" smtClean="0"/>
              <a:t>Click icon to add picture</a:t>
            </a:r>
            <a:endParaRPr lang="en-GB" noProof="0" dirty="0"/>
          </a:p>
        </p:txBody>
      </p:sp>
      <p:sp>
        <p:nvSpPr>
          <p:cNvPr id="34" name="Picture Placeholder 33"/>
          <p:cNvSpPr>
            <a:spLocks noGrp="1"/>
          </p:cNvSpPr>
          <p:nvPr>
            <p:ph type="pic" sz="quarter" idx="24"/>
          </p:nvPr>
        </p:nvSpPr>
        <p:spPr>
          <a:xfrm>
            <a:off x="4737100" y="2870616"/>
            <a:ext cx="960120" cy="960120"/>
          </a:xfrm>
          <a:solidFill>
            <a:schemeClr val="bg2"/>
          </a:solidFill>
        </p:spPr>
        <p:txBody>
          <a:bodyPr anchor="ctr" anchorCtr="1"/>
          <a:lstStyle>
            <a:lvl1pPr marL="0" indent="0">
              <a:buNone/>
              <a:defRPr sz="1100">
                <a:solidFill>
                  <a:schemeClr val="bg2"/>
                </a:solidFill>
              </a:defRPr>
            </a:lvl1pPr>
          </a:lstStyle>
          <a:p>
            <a:r>
              <a:rPr lang="en-US" noProof="0" smtClean="0"/>
              <a:t>Click icon to add picture</a:t>
            </a:r>
            <a:endParaRPr lang="en-GB" noProof="0" dirty="0"/>
          </a:p>
        </p:txBody>
      </p:sp>
      <p:sp>
        <p:nvSpPr>
          <p:cNvPr id="36" name="Picture Placeholder 35"/>
          <p:cNvSpPr>
            <a:spLocks noGrp="1"/>
          </p:cNvSpPr>
          <p:nvPr>
            <p:ph type="pic" sz="quarter" idx="25"/>
          </p:nvPr>
        </p:nvSpPr>
        <p:spPr>
          <a:xfrm>
            <a:off x="4737100" y="4139444"/>
            <a:ext cx="960120" cy="960120"/>
          </a:xfrm>
          <a:solidFill>
            <a:schemeClr val="bg2"/>
          </a:solidFill>
        </p:spPr>
        <p:txBody>
          <a:bodyPr anchor="ctr" anchorCtr="1"/>
          <a:lstStyle>
            <a:lvl1pPr marL="0" indent="0">
              <a:buNone/>
              <a:defRPr sz="1100">
                <a:solidFill>
                  <a:schemeClr val="bg2"/>
                </a:solidFill>
              </a:defRPr>
            </a:lvl1pPr>
          </a:lstStyle>
          <a:p>
            <a:r>
              <a:rPr lang="en-US" noProof="0" smtClean="0"/>
              <a:t>Click icon to add picture</a:t>
            </a:r>
            <a:endParaRPr lang="en-GB" noProof="0" dirty="0"/>
          </a:p>
        </p:txBody>
      </p:sp>
      <p:sp>
        <p:nvSpPr>
          <p:cNvPr id="38" name="Text Placeholder 37"/>
          <p:cNvSpPr>
            <a:spLocks noGrp="1"/>
          </p:cNvSpPr>
          <p:nvPr>
            <p:ph type="body" sz="quarter" idx="26"/>
          </p:nvPr>
        </p:nvSpPr>
        <p:spPr>
          <a:xfrm>
            <a:off x="1490889" y="4106110"/>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200"/>
            </a:lvl4pPr>
            <a:lvl5pPr>
              <a:buNone/>
              <a:defRPr sz="12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3" name="Title 2"/>
          <p:cNvSpPr>
            <a:spLocks noGrp="1"/>
          </p:cNvSpPr>
          <p:nvPr>
            <p:ph type="title"/>
          </p:nvPr>
        </p:nvSpPr>
        <p:spPr/>
        <p:txBody>
          <a:bodyPr/>
          <a:lstStyle/>
          <a:p>
            <a:r>
              <a:rPr lang="en-US" noProof="0" smtClean="0"/>
              <a:t>Click to edit Master title style</a:t>
            </a:r>
            <a:endParaRPr lang="en-GB" noProof="0" dirty="0"/>
          </a:p>
        </p:txBody>
      </p:sp>
      <p:sp>
        <p:nvSpPr>
          <p:cNvPr id="2" name="Footer Placeholder 1"/>
          <p:cNvSpPr>
            <a:spLocks noGrp="1"/>
          </p:cNvSpPr>
          <p:nvPr>
            <p:ph type="ftr" sz="quarter" idx="28"/>
          </p:nvPr>
        </p:nvSpPr>
        <p:spPr/>
        <p:txBody>
          <a:bodyPr/>
          <a:lstStyle/>
          <a:p>
            <a:r>
              <a:rPr lang="en-GB" smtClean="0">
                <a:solidFill>
                  <a:srgbClr val="565A5C"/>
                </a:solidFill>
              </a:rPr>
              <a:t>Footer or alternate date</a:t>
            </a:r>
            <a:endParaRPr lang="en-GB">
              <a:solidFill>
                <a:srgbClr val="565A5C"/>
              </a:solidFill>
            </a:endParaRPr>
          </a:p>
        </p:txBody>
      </p:sp>
    </p:spTree>
    <p:extLst>
      <p:ext uri="{BB962C8B-B14F-4D97-AF65-F5344CB8AC3E}">
        <p14:creationId xmlns:p14="http://schemas.microsoft.com/office/powerpoint/2010/main" val="69430833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dividual Bi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BE82A51-04F0-4CA5-B41E-3CEB80A2A1CD}" type="datetime1">
              <a:rPr lang="en-GB" smtClean="0">
                <a:solidFill>
                  <a:srgbClr val="565A5C"/>
                </a:solidFill>
              </a:rPr>
              <a:pPr/>
              <a:t>26/02/2018</a:t>
            </a:fld>
            <a:endParaRPr lang="en-GB" dirty="0">
              <a:solidFill>
                <a:srgbClr val="565A5C"/>
              </a:solidFill>
            </a:endParaRPr>
          </a:p>
        </p:txBody>
      </p:sp>
      <p:sp>
        <p:nvSpPr>
          <p:cNvPr id="6" name="Slide Number Placeholder 5"/>
          <p:cNvSpPr>
            <a:spLocks noGrp="1"/>
          </p:cNvSpPr>
          <p:nvPr>
            <p:ph type="sldNum" sz="quarter" idx="12"/>
          </p:nvPr>
        </p:nvSpPr>
        <p:spPr/>
        <p:txBody>
          <a:bodyPr/>
          <a:lstStyle/>
          <a:p>
            <a:fld id="{D34DACC3-9742-4940-92E6-4CAB853A3218}" type="slidenum">
              <a:rPr lang="en-GB" smtClean="0">
                <a:solidFill>
                  <a:srgbClr val="565A5C"/>
                </a:solidFill>
              </a:rPr>
              <a:pPr/>
              <a:t>‹#›</a:t>
            </a:fld>
            <a:endParaRPr lang="en-GB" dirty="0">
              <a:solidFill>
                <a:srgbClr val="565A5C"/>
              </a:solidFill>
            </a:endParaRPr>
          </a:p>
        </p:txBody>
      </p:sp>
      <p:sp>
        <p:nvSpPr>
          <p:cNvPr id="14" name="Text Placeholder 13"/>
          <p:cNvSpPr>
            <a:spLocks noGrp="1"/>
          </p:cNvSpPr>
          <p:nvPr>
            <p:ph type="body" sz="quarter" idx="14"/>
          </p:nvPr>
        </p:nvSpPr>
        <p:spPr>
          <a:xfrm>
            <a:off x="1490888" y="1568454"/>
            <a:ext cx="2916011"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marL="0" indent="0">
              <a:spcBef>
                <a:spcPts val="1200"/>
              </a:spcBef>
              <a:buNone/>
              <a:defRPr sz="1000"/>
            </a:lvl4pPr>
            <a:lvl5pPr marL="0" indent="0">
              <a:buNone/>
              <a:defRPr sz="9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Picture Placeholder 25"/>
          <p:cNvSpPr>
            <a:spLocks noGrp="1"/>
          </p:cNvSpPr>
          <p:nvPr>
            <p:ph type="pic" sz="quarter" idx="20"/>
          </p:nvPr>
        </p:nvSpPr>
        <p:spPr>
          <a:xfrm>
            <a:off x="368300" y="1601788"/>
            <a:ext cx="960120" cy="957262"/>
          </a:xfrm>
          <a:solidFill>
            <a:schemeClr val="bg2"/>
          </a:solidFill>
        </p:spPr>
        <p:txBody>
          <a:bodyPr anchor="ctr" anchorCtr="1"/>
          <a:lstStyle>
            <a:lvl1pPr marL="0" indent="0" algn="ctr">
              <a:buNone/>
              <a:defRPr sz="1100">
                <a:solidFill>
                  <a:schemeClr val="bg2"/>
                </a:solidFill>
              </a:defRPr>
            </a:lvl1pPr>
          </a:lstStyle>
          <a:p>
            <a:r>
              <a:rPr lang="en-US" noProof="0" smtClean="0"/>
              <a:t>Click icon to add picture</a:t>
            </a:r>
            <a:endParaRPr lang="en-GB" noProof="0" dirty="0"/>
          </a:p>
        </p:txBody>
      </p:sp>
      <p:sp>
        <p:nvSpPr>
          <p:cNvPr id="21" name="Text Placeholder 20"/>
          <p:cNvSpPr>
            <a:spLocks noGrp="1"/>
          </p:cNvSpPr>
          <p:nvPr>
            <p:ph type="body" sz="quarter" idx="21"/>
          </p:nvPr>
        </p:nvSpPr>
        <p:spPr>
          <a:xfrm>
            <a:off x="366712" y="2791375"/>
            <a:ext cx="4040187" cy="3383999"/>
          </a:xfrm>
        </p:spPr>
        <p:txBody>
          <a:bodyPr/>
          <a:lstStyle>
            <a:lvl1pPr marL="0" indent="0">
              <a:spcBef>
                <a:spcPts val="1200"/>
              </a:spcBef>
              <a:buNone/>
              <a:defRPr sz="1050" b="0" baseline="0">
                <a:solidFill>
                  <a:srgbClr val="565A5C"/>
                </a:solidFill>
              </a:defRPr>
            </a:lvl1pPr>
            <a:lvl2pPr marL="115200" indent="-115200">
              <a:defRPr sz="1050"/>
            </a:lvl2pPr>
            <a:lvl3pPr marL="230400" indent="-115200">
              <a:spcBef>
                <a:spcPts val="600"/>
              </a:spcBef>
              <a:defRPr sz="1050"/>
            </a:lvl3pPr>
            <a:lvl4pPr marL="345600" indent="-115200">
              <a:spcBef>
                <a:spcPts val="600"/>
              </a:spcBef>
              <a:defRPr sz="1050"/>
            </a:lvl4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24" name="Text Placeholder 23"/>
          <p:cNvSpPr>
            <a:spLocks noGrp="1"/>
          </p:cNvSpPr>
          <p:nvPr>
            <p:ph type="body" sz="quarter" idx="22"/>
          </p:nvPr>
        </p:nvSpPr>
        <p:spPr>
          <a:xfrm>
            <a:off x="4737100" y="2791375"/>
            <a:ext cx="4038600" cy="3384000"/>
          </a:xfrm>
        </p:spPr>
        <p:txBody>
          <a:bodyPr/>
          <a:lstStyle>
            <a:lvl1pPr marL="115888" indent="-115888">
              <a:spcBef>
                <a:spcPts val="600"/>
              </a:spcBef>
              <a:buClr>
                <a:schemeClr val="tx1"/>
              </a:buClr>
              <a:defRPr sz="1050" b="0">
                <a:solidFill>
                  <a:srgbClr val="565A5C"/>
                </a:solidFill>
              </a:defRPr>
            </a:lvl1pPr>
            <a:lvl2pPr marL="230400" indent="-115200">
              <a:spcBef>
                <a:spcPts val="600"/>
              </a:spcBef>
              <a:defRPr sz="1050"/>
            </a:lvl2pPr>
            <a:lvl3pPr marL="345600" indent="-115200">
              <a:spcBef>
                <a:spcPts val="600"/>
              </a:spcBef>
              <a:defRPr sz="1050"/>
            </a:lvl3pPr>
            <a:lvl4pPr marL="460800" indent="-115200">
              <a:spcBef>
                <a:spcPts val="600"/>
              </a:spcBef>
              <a:defRPr sz="1050"/>
            </a:lvl4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3" name="Title 2"/>
          <p:cNvSpPr>
            <a:spLocks noGrp="1"/>
          </p:cNvSpPr>
          <p:nvPr>
            <p:ph type="title"/>
          </p:nvPr>
        </p:nvSpPr>
        <p:spPr/>
        <p:txBody>
          <a:bodyPr/>
          <a:lstStyle/>
          <a:p>
            <a:r>
              <a:rPr lang="en-US" noProof="0" smtClean="0"/>
              <a:t>Click to edit Master title style</a:t>
            </a:r>
            <a:endParaRPr lang="en-GB" noProof="0" dirty="0"/>
          </a:p>
        </p:txBody>
      </p:sp>
      <p:sp>
        <p:nvSpPr>
          <p:cNvPr id="2" name="Footer Placeholder 1"/>
          <p:cNvSpPr>
            <a:spLocks noGrp="1"/>
          </p:cNvSpPr>
          <p:nvPr>
            <p:ph type="ftr" sz="quarter" idx="23"/>
          </p:nvPr>
        </p:nvSpPr>
        <p:spPr/>
        <p:txBody>
          <a:bodyPr/>
          <a:lstStyle/>
          <a:p>
            <a:r>
              <a:rPr lang="en-GB" smtClean="0">
                <a:solidFill>
                  <a:srgbClr val="565A5C"/>
                </a:solidFill>
              </a:rPr>
              <a:t>Footer or alternate date</a:t>
            </a:r>
            <a:endParaRPr lang="en-GB">
              <a:solidFill>
                <a:srgbClr val="565A5C"/>
              </a:solidFill>
            </a:endParaRPr>
          </a:p>
        </p:txBody>
      </p:sp>
    </p:spTree>
    <p:extLst>
      <p:ext uri="{BB962C8B-B14F-4D97-AF65-F5344CB8AC3E}">
        <p14:creationId xmlns:p14="http://schemas.microsoft.com/office/powerpoint/2010/main" val="41533659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mbstone">
    <p:spTree>
      <p:nvGrpSpPr>
        <p:cNvPr id="1" name=""/>
        <p:cNvGrpSpPr/>
        <p:nvPr/>
      </p:nvGrpSpPr>
      <p:grpSpPr>
        <a:xfrm>
          <a:off x="0" y="0"/>
          <a:ext cx="0" cy="0"/>
          <a:chOff x="0" y="0"/>
          <a:chExt cx="0" cy="0"/>
        </a:xfrm>
      </p:grpSpPr>
      <p:sp>
        <p:nvSpPr>
          <p:cNvPr id="55" name="Picture Placeholder 54"/>
          <p:cNvSpPr>
            <a:spLocks noGrp="1"/>
          </p:cNvSpPr>
          <p:nvPr>
            <p:ph type="pic" sz="quarter" idx="35" hasCustomPrompt="1"/>
          </p:nvPr>
        </p:nvSpPr>
        <p:spPr>
          <a:xfrm>
            <a:off x="7229475" y="1603374"/>
            <a:ext cx="1546225" cy="1368000"/>
          </a:xfrm>
        </p:spPr>
        <p:txBody>
          <a:bodyPr anchor="ctr" anchorCtr="0"/>
          <a:lstStyle>
            <a:lvl1pPr marL="0" marR="0" indent="0" algn="ctr" defTabSz="457200" rtl="0" eaLnBrk="1" fontAlgn="auto" latinLnBrk="0" hangingPunct="1">
              <a:lnSpc>
                <a:spcPct val="100000"/>
              </a:lnSpc>
              <a:spcBef>
                <a:spcPts val="1000"/>
              </a:spcBef>
              <a:spcAft>
                <a:spcPts val="0"/>
              </a:spcAft>
              <a:buClr>
                <a:schemeClr val="accent1"/>
              </a:buClr>
              <a:buSzTx/>
              <a:buFont typeface="Arial"/>
              <a:buNone/>
              <a:tabLst/>
              <a:defRPr sz="1000"/>
            </a:lvl1pPr>
          </a:lstStyle>
          <a:p>
            <a:r>
              <a:rPr lang="en-GB" noProof="0" dirty="0" smtClean="0"/>
              <a:t>Photo 4.3x3.8cm</a:t>
            </a:r>
          </a:p>
        </p:txBody>
      </p:sp>
      <p:sp>
        <p:nvSpPr>
          <p:cNvPr id="56" name="Picture Placeholder 54"/>
          <p:cNvSpPr>
            <a:spLocks noGrp="1"/>
          </p:cNvSpPr>
          <p:nvPr>
            <p:ph type="pic" sz="quarter" idx="36" hasCustomPrompt="1"/>
          </p:nvPr>
        </p:nvSpPr>
        <p:spPr>
          <a:xfrm>
            <a:off x="7229475" y="3125962"/>
            <a:ext cx="1546225" cy="1368000"/>
          </a:xfrm>
        </p:spPr>
        <p:txBody>
          <a:bodyPr anchor="ctr" anchorCtr="0"/>
          <a:lstStyle>
            <a:lvl1pPr marL="0" indent="0" algn="ctr">
              <a:buNone/>
              <a:defRPr sz="1000"/>
            </a:lvl1pPr>
          </a:lstStyle>
          <a:p>
            <a:r>
              <a:rPr lang="en-GB" noProof="0" dirty="0" smtClean="0"/>
              <a:t>Photo 4.3x3.8cm</a:t>
            </a:r>
            <a:endParaRPr lang="en-GB" noProof="0" dirty="0"/>
          </a:p>
        </p:txBody>
      </p:sp>
      <p:sp>
        <p:nvSpPr>
          <p:cNvPr id="57" name="Picture Placeholder 54"/>
          <p:cNvSpPr>
            <a:spLocks noGrp="1"/>
          </p:cNvSpPr>
          <p:nvPr>
            <p:ph type="pic" sz="quarter" idx="37" hasCustomPrompt="1"/>
          </p:nvPr>
        </p:nvSpPr>
        <p:spPr>
          <a:xfrm>
            <a:off x="7229475" y="4648550"/>
            <a:ext cx="1546225" cy="1368000"/>
          </a:xfrm>
        </p:spPr>
        <p:txBody>
          <a:bodyPr anchor="ctr" anchorCtr="0"/>
          <a:lstStyle>
            <a:lvl1pPr marL="0" marR="0" indent="0" algn="ctr" defTabSz="457200" rtl="0" eaLnBrk="1" fontAlgn="auto" latinLnBrk="0" hangingPunct="1">
              <a:lnSpc>
                <a:spcPct val="100000"/>
              </a:lnSpc>
              <a:spcBef>
                <a:spcPts val="1000"/>
              </a:spcBef>
              <a:spcAft>
                <a:spcPts val="0"/>
              </a:spcAft>
              <a:buClr>
                <a:schemeClr val="accent1"/>
              </a:buClr>
              <a:buSzTx/>
              <a:buFont typeface="Arial"/>
              <a:buNone/>
              <a:tabLst/>
              <a:defRPr sz="1000"/>
            </a:lvl1pPr>
          </a:lstStyle>
          <a:p>
            <a:r>
              <a:rPr lang="en-GB" noProof="0" dirty="0" smtClean="0"/>
              <a:t>Photo 4.3x3.8cm</a:t>
            </a:r>
          </a:p>
        </p:txBody>
      </p:sp>
      <p:sp>
        <p:nvSpPr>
          <p:cNvPr id="3" name="Date Placeholder 2"/>
          <p:cNvSpPr>
            <a:spLocks noGrp="1"/>
          </p:cNvSpPr>
          <p:nvPr>
            <p:ph type="dt" sz="half" idx="10"/>
          </p:nvPr>
        </p:nvSpPr>
        <p:spPr/>
        <p:txBody>
          <a:bodyPr/>
          <a:lstStyle/>
          <a:p>
            <a:fld id="{BE248DC2-E677-4221-890A-27A5C21448C0}" type="datetime1">
              <a:rPr lang="en-GB" smtClean="0">
                <a:solidFill>
                  <a:srgbClr val="565A5C"/>
                </a:solidFill>
              </a:rPr>
              <a:pPr/>
              <a:t>26/02/2018</a:t>
            </a:fld>
            <a:endParaRPr lang="en-GB" dirty="0">
              <a:solidFill>
                <a:srgbClr val="565A5C"/>
              </a:solidFill>
            </a:endParaRPr>
          </a:p>
        </p:txBody>
      </p:sp>
      <p:sp>
        <p:nvSpPr>
          <p:cNvPr id="5" name="Slide Number Placeholder 4"/>
          <p:cNvSpPr>
            <a:spLocks noGrp="1"/>
          </p:cNvSpPr>
          <p:nvPr>
            <p:ph type="sldNum" sz="quarter" idx="12"/>
          </p:nvPr>
        </p:nvSpPr>
        <p:spPr/>
        <p:txBody>
          <a:bodyPr/>
          <a:lstStyle/>
          <a:p>
            <a:fld id="{D34DACC3-9742-4940-92E6-4CAB853A3218}" type="slidenum">
              <a:rPr lang="en-GB" smtClean="0">
                <a:solidFill>
                  <a:srgbClr val="565A5C"/>
                </a:solidFill>
              </a:rPr>
              <a:pPr/>
              <a:t>‹#›</a:t>
            </a:fld>
            <a:endParaRPr lang="en-GB" dirty="0">
              <a:solidFill>
                <a:srgbClr val="565A5C"/>
              </a:solidFill>
            </a:endParaRPr>
          </a:p>
        </p:txBody>
      </p:sp>
      <p:sp>
        <p:nvSpPr>
          <p:cNvPr id="4" name="Title 3"/>
          <p:cNvSpPr>
            <a:spLocks noGrp="1"/>
          </p:cNvSpPr>
          <p:nvPr>
            <p:ph type="title"/>
          </p:nvPr>
        </p:nvSpPr>
        <p:spPr/>
        <p:txBody>
          <a:bodyPr/>
          <a:lstStyle/>
          <a:p>
            <a:r>
              <a:rPr lang="en-US" noProof="0" smtClean="0"/>
              <a:t>Click to edit Master title style</a:t>
            </a:r>
            <a:endParaRPr lang="en-GB" noProof="0" dirty="0"/>
          </a:p>
        </p:txBody>
      </p:sp>
      <p:sp>
        <p:nvSpPr>
          <p:cNvPr id="7" name="Text Placeholder 6"/>
          <p:cNvSpPr>
            <a:spLocks noGrp="1"/>
          </p:cNvSpPr>
          <p:nvPr>
            <p:ph type="body" sz="quarter" idx="15"/>
          </p:nvPr>
        </p:nvSpPr>
        <p:spPr>
          <a:xfrm>
            <a:off x="366713" y="1603375"/>
            <a:ext cx="1548000" cy="1656000"/>
          </a:xfrm>
          <a:blipFill>
            <a:blip r:embed="rId2"/>
            <a:stretch>
              <a:fillRect/>
            </a:stretch>
          </a:blipFill>
        </p:spPr>
        <p:txBody>
          <a:bodyPr lIns="72000" tIns="64800" rIns="72000" bIns="72000"/>
          <a:lstStyle>
            <a:lvl1pPr marL="0" indent="0">
              <a:spcBef>
                <a:spcPts val="600"/>
              </a:spcBef>
              <a:buNone/>
              <a:defRPr sz="800" b="1">
                <a:solidFill>
                  <a:schemeClr val="tx2"/>
                </a:solidFill>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Picture Placeholder 8"/>
          <p:cNvSpPr>
            <a:spLocks noGrp="1"/>
          </p:cNvSpPr>
          <p:nvPr>
            <p:ph type="pic" sz="quarter" idx="16" hasCustomPrompt="1"/>
          </p:nvPr>
        </p:nvSpPr>
        <p:spPr>
          <a:xfrm>
            <a:off x="366713" y="3259375"/>
            <a:ext cx="1548000" cy="468000"/>
          </a:xfrm>
        </p:spPr>
        <p:txBody>
          <a:bodyPr anchor="ctr" anchorCtr="0"/>
          <a:lstStyle>
            <a:lvl1pPr marL="0" indent="0" algn="r">
              <a:buNone/>
              <a:defRPr sz="800"/>
            </a:lvl1pPr>
          </a:lstStyle>
          <a:p>
            <a:r>
              <a:rPr lang="en-GB" noProof="0" dirty="0" smtClean="0"/>
              <a:t>[Client logo]</a:t>
            </a:r>
            <a:endParaRPr lang="en-GB" noProof="0" dirty="0"/>
          </a:p>
        </p:txBody>
      </p:sp>
      <p:sp>
        <p:nvSpPr>
          <p:cNvPr id="27" name="Text Placeholder 6"/>
          <p:cNvSpPr>
            <a:spLocks noGrp="1"/>
          </p:cNvSpPr>
          <p:nvPr>
            <p:ph type="body" sz="quarter" idx="17"/>
          </p:nvPr>
        </p:nvSpPr>
        <p:spPr>
          <a:xfrm>
            <a:off x="2081213" y="1603375"/>
            <a:ext cx="1548000" cy="1656000"/>
          </a:xfrm>
          <a:blipFill>
            <a:blip r:embed="rId2"/>
            <a:stretch>
              <a:fillRect/>
            </a:stretch>
          </a:blipFill>
        </p:spPr>
        <p:txBody>
          <a:bodyPr lIns="72000" tIns="64800" rIns="72000" bIns="72000"/>
          <a:lstStyle>
            <a:lvl1pPr marL="0" indent="0">
              <a:spcBef>
                <a:spcPts val="600"/>
              </a:spcBef>
              <a:buNone/>
              <a:defRPr lang="en-US" sz="800" b="1" kern="1200" dirty="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smtClean="0"/>
              <a:t>Click to edit Master text styles</a:t>
            </a:r>
          </a:p>
          <a:p>
            <a:pPr marL="0" lvl="1" indent="0" algn="l" defTabSz="457200" rtl="0" eaLnBrk="1" latinLnBrk="0" hangingPunct="1">
              <a:spcBef>
                <a:spcPts val="600"/>
              </a:spcBef>
              <a:buClr>
                <a:schemeClr val="tx2"/>
              </a:buClr>
              <a:buFont typeface="Arial"/>
              <a:buNone/>
            </a:pPr>
            <a:r>
              <a:rPr lang="en-US" noProof="0" smtClean="0"/>
              <a:t>Second level</a:t>
            </a:r>
          </a:p>
          <a:p>
            <a:pPr marL="0" lvl="2" indent="0" algn="l" defTabSz="457200" rtl="0" eaLnBrk="1" latinLnBrk="0" hangingPunct="1">
              <a:spcBef>
                <a:spcPts val="600"/>
              </a:spcBef>
              <a:buClr>
                <a:schemeClr val="tx2"/>
              </a:buClr>
              <a:buFont typeface="Arial"/>
              <a:buNone/>
            </a:pPr>
            <a:r>
              <a:rPr lang="en-US" noProof="0" smtClean="0"/>
              <a:t>Third level</a:t>
            </a:r>
          </a:p>
          <a:p>
            <a:pPr marL="0" lvl="3" indent="0" algn="l" defTabSz="457200" rtl="0" eaLnBrk="1" latinLnBrk="0" hangingPunct="1">
              <a:spcBef>
                <a:spcPts val="600"/>
              </a:spcBef>
              <a:buClr>
                <a:schemeClr val="tx2"/>
              </a:buClr>
              <a:buFont typeface="Arial"/>
              <a:buNone/>
            </a:pPr>
            <a:r>
              <a:rPr lang="en-US" noProof="0" smtClean="0"/>
              <a:t>Fourth level</a:t>
            </a:r>
          </a:p>
          <a:p>
            <a:pPr marL="0" lvl="4" indent="0" algn="l" defTabSz="457200" rtl="0" eaLnBrk="1" latinLnBrk="0" hangingPunct="1">
              <a:spcBef>
                <a:spcPts val="600"/>
              </a:spcBef>
              <a:buClr>
                <a:schemeClr val="tx2"/>
              </a:buClr>
              <a:buFont typeface="Arial"/>
              <a:buNone/>
            </a:pPr>
            <a:r>
              <a:rPr lang="en-US" noProof="0" smtClean="0"/>
              <a:t>Fifth level</a:t>
            </a:r>
            <a:endParaRPr lang="en-GB" noProof="0" dirty="0"/>
          </a:p>
        </p:txBody>
      </p:sp>
      <p:sp>
        <p:nvSpPr>
          <p:cNvPr id="28" name="Picture Placeholder 8"/>
          <p:cNvSpPr>
            <a:spLocks noGrp="1"/>
          </p:cNvSpPr>
          <p:nvPr>
            <p:ph type="pic" sz="quarter" idx="18" hasCustomPrompt="1"/>
          </p:nvPr>
        </p:nvSpPr>
        <p:spPr>
          <a:xfrm>
            <a:off x="2081213" y="3259375"/>
            <a:ext cx="1548000" cy="468000"/>
          </a:xfrm>
        </p:spPr>
        <p:txBody>
          <a:bodyPr anchor="ctr" anchorCtr="0"/>
          <a:lstStyle>
            <a:lvl1pPr marL="0" indent="0" algn="r">
              <a:buNone/>
              <a:defRPr sz="800"/>
            </a:lvl1pPr>
          </a:lstStyle>
          <a:p>
            <a:r>
              <a:rPr lang="en-GB" noProof="0" dirty="0" smtClean="0"/>
              <a:t>[Client logo]</a:t>
            </a:r>
            <a:endParaRPr lang="en-GB" noProof="0" dirty="0"/>
          </a:p>
        </p:txBody>
      </p:sp>
      <p:sp>
        <p:nvSpPr>
          <p:cNvPr id="29" name="Text Placeholder 6"/>
          <p:cNvSpPr>
            <a:spLocks noGrp="1"/>
          </p:cNvSpPr>
          <p:nvPr>
            <p:ph type="body" sz="quarter" idx="19"/>
          </p:nvPr>
        </p:nvSpPr>
        <p:spPr>
          <a:xfrm>
            <a:off x="366713" y="3892550"/>
            <a:ext cx="1548000" cy="1656000"/>
          </a:xfrm>
          <a:blipFill>
            <a:blip r:embed="rId2"/>
            <a:stretch>
              <a:fillRect/>
            </a:stretch>
          </a:blipFill>
        </p:spPr>
        <p:txBody>
          <a:bodyPr lIns="72000" tIns="64800" rIns="72000" bIns="72000"/>
          <a:lstStyle>
            <a:lvl1pPr marL="0" indent="0">
              <a:spcBef>
                <a:spcPts val="600"/>
              </a:spcBef>
              <a:buNone/>
              <a:defRPr lang="en-US" sz="800" b="1" kern="1200" dirty="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smtClean="0"/>
              <a:t>Click to edit Master text styles</a:t>
            </a:r>
          </a:p>
          <a:p>
            <a:pPr marL="0" lvl="1" indent="0" algn="l" defTabSz="457200" rtl="0" eaLnBrk="1" latinLnBrk="0" hangingPunct="1">
              <a:spcBef>
                <a:spcPts val="600"/>
              </a:spcBef>
              <a:buClr>
                <a:schemeClr val="tx2"/>
              </a:buClr>
              <a:buFont typeface="Arial"/>
              <a:buNone/>
            </a:pPr>
            <a:r>
              <a:rPr lang="en-US" noProof="0" smtClean="0"/>
              <a:t>Second level</a:t>
            </a:r>
          </a:p>
          <a:p>
            <a:pPr marL="0" lvl="2" indent="0" algn="l" defTabSz="457200" rtl="0" eaLnBrk="1" latinLnBrk="0" hangingPunct="1">
              <a:spcBef>
                <a:spcPts val="600"/>
              </a:spcBef>
              <a:buClr>
                <a:schemeClr val="tx2"/>
              </a:buClr>
              <a:buFont typeface="Arial"/>
              <a:buNone/>
            </a:pPr>
            <a:r>
              <a:rPr lang="en-US" noProof="0" smtClean="0"/>
              <a:t>Third level</a:t>
            </a:r>
          </a:p>
          <a:p>
            <a:pPr marL="0" lvl="3" indent="0" algn="l" defTabSz="457200" rtl="0" eaLnBrk="1" latinLnBrk="0" hangingPunct="1">
              <a:spcBef>
                <a:spcPts val="600"/>
              </a:spcBef>
              <a:buClr>
                <a:schemeClr val="tx2"/>
              </a:buClr>
              <a:buFont typeface="Arial"/>
              <a:buNone/>
            </a:pPr>
            <a:r>
              <a:rPr lang="en-US" noProof="0" smtClean="0"/>
              <a:t>Fourth level</a:t>
            </a:r>
          </a:p>
          <a:p>
            <a:pPr marL="0" lvl="4" indent="0" algn="l" defTabSz="457200" rtl="0" eaLnBrk="1" latinLnBrk="0" hangingPunct="1">
              <a:spcBef>
                <a:spcPts val="600"/>
              </a:spcBef>
              <a:buClr>
                <a:schemeClr val="tx2"/>
              </a:buClr>
              <a:buFont typeface="Arial"/>
              <a:buNone/>
            </a:pPr>
            <a:r>
              <a:rPr lang="en-US" noProof="0" smtClean="0"/>
              <a:t>Fifth level</a:t>
            </a:r>
            <a:endParaRPr lang="en-GB" noProof="0" dirty="0"/>
          </a:p>
        </p:txBody>
      </p:sp>
      <p:sp>
        <p:nvSpPr>
          <p:cNvPr id="30" name="Picture Placeholder 8"/>
          <p:cNvSpPr>
            <a:spLocks noGrp="1"/>
          </p:cNvSpPr>
          <p:nvPr>
            <p:ph type="pic" sz="quarter" idx="20" hasCustomPrompt="1"/>
          </p:nvPr>
        </p:nvSpPr>
        <p:spPr>
          <a:xfrm>
            <a:off x="366713" y="5548550"/>
            <a:ext cx="1548000" cy="468000"/>
          </a:xfrm>
        </p:spPr>
        <p:txBody>
          <a:bodyPr anchor="ctr" anchorCtr="0"/>
          <a:lstStyle>
            <a:lvl1pPr marL="0" indent="0" algn="r">
              <a:buNone/>
              <a:defRPr sz="800"/>
            </a:lvl1pPr>
          </a:lstStyle>
          <a:p>
            <a:r>
              <a:rPr lang="en-GB" noProof="0" dirty="0" smtClean="0"/>
              <a:t>[Client logo]</a:t>
            </a:r>
            <a:endParaRPr lang="en-GB" noProof="0" dirty="0"/>
          </a:p>
        </p:txBody>
      </p:sp>
      <p:sp>
        <p:nvSpPr>
          <p:cNvPr id="31" name="Text Placeholder 6"/>
          <p:cNvSpPr>
            <a:spLocks noGrp="1"/>
          </p:cNvSpPr>
          <p:nvPr>
            <p:ph type="body" sz="quarter" idx="21"/>
          </p:nvPr>
        </p:nvSpPr>
        <p:spPr>
          <a:xfrm>
            <a:off x="2081213" y="3892550"/>
            <a:ext cx="1548000" cy="1656000"/>
          </a:xfrm>
          <a:blipFill>
            <a:blip r:embed="rId2"/>
            <a:stretch>
              <a:fillRect/>
            </a:stretch>
          </a:blipFill>
        </p:spPr>
        <p:txBody>
          <a:bodyPr lIns="72000" tIns="64800" rIns="72000" bIns="72000"/>
          <a:lstStyle>
            <a:lvl1pPr marL="0" indent="0">
              <a:spcBef>
                <a:spcPts val="600"/>
              </a:spcBef>
              <a:buNone/>
              <a:defRPr lang="en-US" sz="800" b="1" kern="1200" dirty="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smtClean="0"/>
              <a:t>Click to edit Master text styles</a:t>
            </a:r>
          </a:p>
          <a:p>
            <a:pPr marL="0" lvl="1" indent="0" algn="l" defTabSz="457200" rtl="0" eaLnBrk="1" latinLnBrk="0" hangingPunct="1">
              <a:spcBef>
                <a:spcPts val="600"/>
              </a:spcBef>
              <a:buClr>
                <a:schemeClr val="tx2"/>
              </a:buClr>
              <a:buFont typeface="Arial"/>
              <a:buNone/>
            </a:pPr>
            <a:r>
              <a:rPr lang="en-US" noProof="0" smtClean="0"/>
              <a:t>Second level</a:t>
            </a:r>
          </a:p>
          <a:p>
            <a:pPr marL="0" lvl="2" indent="0" algn="l" defTabSz="457200" rtl="0" eaLnBrk="1" latinLnBrk="0" hangingPunct="1">
              <a:spcBef>
                <a:spcPts val="600"/>
              </a:spcBef>
              <a:buClr>
                <a:schemeClr val="tx2"/>
              </a:buClr>
              <a:buFont typeface="Arial"/>
              <a:buNone/>
            </a:pPr>
            <a:r>
              <a:rPr lang="en-US" noProof="0" smtClean="0"/>
              <a:t>Third level</a:t>
            </a:r>
          </a:p>
          <a:p>
            <a:pPr marL="0" lvl="3" indent="0" algn="l" defTabSz="457200" rtl="0" eaLnBrk="1" latinLnBrk="0" hangingPunct="1">
              <a:spcBef>
                <a:spcPts val="600"/>
              </a:spcBef>
              <a:buClr>
                <a:schemeClr val="tx2"/>
              </a:buClr>
              <a:buFont typeface="Arial"/>
              <a:buNone/>
            </a:pPr>
            <a:r>
              <a:rPr lang="en-US" noProof="0" smtClean="0"/>
              <a:t>Fourth level</a:t>
            </a:r>
          </a:p>
          <a:p>
            <a:pPr marL="0" lvl="4" indent="0" algn="l" defTabSz="457200" rtl="0" eaLnBrk="1" latinLnBrk="0" hangingPunct="1">
              <a:spcBef>
                <a:spcPts val="600"/>
              </a:spcBef>
              <a:buClr>
                <a:schemeClr val="tx2"/>
              </a:buClr>
              <a:buFont typeface="Arial"/>
              <a:buNone/>
            </a:pPr>
            <a:r>
              <a:rPr lang="en-US" noProof="0" smtClean="0"/>
              <a:t>Fifth level</a:t>
            </a:r>
            <a:endParaRPr lang="en-GB" noProof="0" dirty="0"/>
          </a:p>
        </p:txBody>
      </p:sp>
      <p:sp>
        <p:nvSpPr>
          <p:cNvPr id="32" name="Picture Placeholder 8"/>
          <p:cNvSpPr>
            <a:spLocks noGrp="1"/>
          </p:cNvSpPr>
          <p:nvPr>
            <p:ph type="pic" sz="quarter" idx="22" hasCustomPrompt="1"/>
          </p:nvPr>
        </p:nvSpPr>
        <p:spPr>
          <a:xfrm>
            <a:off x="2081213" y="5548550"/>
            <a:ext cx="1548000" cy="468000"/>
          </a:xfrm>
        </p:spPr>
        <p:txBody>
          <a:bodyPr anchor="ctr" anchorCtr="0"/>
          <a:lstStyle>
            <a:lvl1pPr marL="0" indent="0" algn="r">
              <a:buNone/>
              <a:defRPr sz="800"/>
            </a:lvl1pPr>
          </a:lstStyle>
          <a:p>
            <a:r>
              <a:rPr lang="en-GB" noProof="0" dirty="0" smtClean="0"/>
              <a:t>[Client logo]</a:t>
            </a:r>
            <a:endParaRPr lang="en-GB" noProof="0" dirty="0"/>
          </a:p>
        </p:txBody>
      </p:sp>
      <p:sp>
        <p:nvSpPr>
          <p:cNvPr id="34" name="Text Placeholder 6"/>
          <p:cNvSpPr>
            <a:spLocks noGrp="1"/>
          </p:cNvSpPr>
          <p:nvPr>
            <p:ph type="body" sz="quarter" idx="23"/>
          </p:nvPr>
        </p:nvSpPr>
        <p:spPr>
          <a:xfrm>
            <a:off x="3795713" y="1603375"/>
            <a:ext cx="1548000" cy="1656000"/>
          </a:xfrm>
          <a:blipFill>
            <a:blip r:embed="rId2"/>
            <a:stretch>
              <a:fillRect/>
            </a:stretch>
          </a:blipFill>
        </p:spPr>
        <p:txBody>
          <a:bodyPr lIns="72000" tIns="64800" rIns="72000" bIns="72000"/>
          <a:lstStyle>
            <a:lvl1pPr marL="0" indent="0">
              <a:spcBef>
                <a:spcPts val="600"/>
              </a:spcBef>
              <a:buNone/>
              <a:defRPr lang="en-US" sz="800" b="1" kern="1200" dirty="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smtClean="0"/>
              <a:t>Click to edit Master text styles</a:t>
            </a:r>
          </a:p>
          <a:p>
            <a:pPr marL="0" lvl="1" indent="0" algn="l" defTabSz="457200" rtl="0" eaLnBrk="1" latinLnBrk="0" hangingPunct="1">
              <a:spcBef>
                <a:spcPts val="600"/>
              </a:spcBef>
              <a:buClr>
                <a:schemeClr val="tx2"/>
              </a:buClr>
              <a:buFont typeface="Arial"/>
              <a:buNone/>
            </a:pPr>
            <a:r>
              <a:rPr lang="en-US" noProof="0" smtClean="0"/>
              <a:t>Second level</a:t>
            </a:r>
          </a:p>
          <a:p>
            <a:pPr marL="0" lvl="2" indent="0" algn="l" defTabSz="457200" rtl="0" eaLnBrk="1" latinLnBrk="0" hangingPunct="1">
              <a:spcBef>
                <a:spcPts val="600"/>
              </a:spcBef>
              <a:buClr>
                <a:schemeClr val="tx2"/>
              </a:buClr>
              <a:buFont typeface="Arial"/>
              <a:buNone/>
            </a:pPr>
            <a:r>
              <a:rPr lang="en-US" noProof="0" smtClean="0"/>
              <a:t>Third level</a:t>
            </a:r>
          </a:p>
          <a:p>
            <a:pPr marL="0" lvl="3" indent="0" algn="l" defTabSz="457200" rtl="0" eaLnBrk="1" latinLnBrk="0" hangingPunct="1">
              <a:spcBef>
                <a:spcPts val="600"/>
              </a:spcBef>
              <a:buClr>
                <a:schemeClr val="tx2"/>
              </a:buClr>
              <a:buFont typeface="Arial"/>
              <a:buNone/>
            </a:pPr>
            <a:r>
              <a:rPr lang="en-US" noProof="0" smtClean="0"/>
              <a:t>Fourth level</a:t>
            </a:r>
          </a:p>
          <a:p>
            <a:pPr marL="0" lvl="4" indent="0" algn="l" defTabSz="457200" rtl="0" eaLnBrk="1" latinLnBrk="0" hangingPunct="1">
              <a:spcBef>
                <a:spcPts val="600"/>
              </a:spcBef>
              <a:buClr>
                <a:schemeClr val="tx2"/>
              </a:buClr>
              <a:buFont typeface="Arial"/>
              <a:buNone/>
            </a:pPr>
            <a:r>
              <a:rPr lang="en-US" noProof="0" smtClean="0"/>
              <a:t>Fifth level</a:t>
            </a:r>
            <a:endParaRPr lang="en-GB" noProof="0" dirty="0"/>
          </a:p>
        </p:txBody>
      </p:sp>
      <p:sp>
        <p:nvSpPr>
          <p:cNvPr id="35" name="Picture Placeholder 8"/>
          <p:cNvSpPr>
            <a:spLocks noGrp="1"/>
          </p:cNvSpPr>
          <p:nvPr>
            <p:ph type="pic" sz="quarter" idx="24" hasCustomPrompt="1"/>
          </p:nvPr>
        </p:nvSpPr>
        <p:spPr>
          <a:xfrm>
            <a:off x="3795713" y="3259375"/>
            <a:ext cx="1548000" cy="468000"/>
          </a:xfrm>
        </p:spPr>
        <p:txBody>
          <a:bodyPr anchor="ctr" anchorCtr="0"/>
          <a:lstStyle>
            <a:lvl1pPr marL="0" indent="0" algn="r">
              <a:buNone/>
              <a:defRPr sz="800"/>
            </a:lvl1pPr>
          </a:lstStyle>
          <a:p>
            <a:r>
              <a:rPr lang="en-GB" noProof="0" dirty="0" smtClean="0"/>
              <a:t>[Client logo]</a:t>
            </a:r>
            <a:endParaRPr lang="en-GB" noProof="0" dirty="0"/>
          </a:p>
        </p:txBody>
      </p:sp>
      <p:sp>
        <p:nvSpPr>
          <p:cNvPr id="36" name="Text Placeholder 6"/>
          <p:cNvSpPr>
            <a:spLocks noGrp="1"/>
          </p:cNvSpPr>
          <p:nvPr>
            <p:ph type="body" sz="quarter" idx="25"/>
          </p:nvPr>
        </p:nvSpPr>
        <p:spPr>
          <a:xfrm>
            <a:off x="5510213" y="1603375"/>
            <a:ext cx="1548000" cy="1656000"/>
          </a:xfrm>
          <a:blipFill>
            <a:blip r:embed="rId2"/>
            <a:stretch>
              <a:fillRect/>
            </a:stretch>
          </a:blipFill>
        </p:spPr>
        <p:txBody>
          <a:bodyPr lIns="72000" tIns="64800" rIns="72000" bIns="72000"/>
          <a:lstStyle>
            <a:lvl1pPr marL="0" indent="0">
              <a:spcBef>
                <a:spcPts val="600"/>
              </a:spcBef>
              <a:buNone/>
              <a:defRPr lang="en-US" sz="800" b="1" kern="1200" dirty="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smtClean="0"/>
              <a:t>Click to edit Master text styles</a:t>
            </a:r>
          </a:p>
          <a:p>
            <a:pPr marL="0" lvl="1" indent="0" algn="l" defTabSz="457200" rtl="0" eaLnBrk="1" latinLnBrk="0" hangingPunct="1">
              <a:spcBef>
                <a:spcPts val="600"/>
              </a:spcBef>
              <a:buClr>
                <a:schemeClr val="tx2"/>
              </a:buClr>
              <a:buFont typeface="Arial"/>
              <a:buNone/>
            </a:pPr>
            <a:r>
              <a:rPr lang="en-US" noProof="0" smtClean="0"/>
              <a:t>Second level</a:t>
            </a:r>
          </a:p>
          <a:p>
            <a:pPr marL="0" lvl="2" indent="0" algn="l" defTabSz="457200" rtl="0" eaLnBrk="1" latinLnBrk="0" hangingPunct="1">
              <a:spcBef>
                <a:spcPts val="600"/>
              </a:spcBef>
              <a:buClr>
                <a:schemeClr val="tx2"/>
              </a:buClr>
              <a:buFont typeface="Arial"/>
              <a:buNone/>
            </a:pPr>
            <a:r>
              <a:rPr lang="en-US" noProof="0" smtClean="0"/>
              <a:t>Third level</a:t>
            </a:r>
          </a:p>
          <a:p>
            <a:pPr marL="0" lvl="3" indent="0" algn="l" defTabSz="457200" rtl="0" eaLnBrk="1" latinLnBrk="0" hangingPunct="1">
              <a:spcBef>
                <a:spcPts val="600"/>
              </a:spcBef>
              <a:buClr>
                <a:schemeClr val="tx2"/>
              </a:buClr>
              <a:buFont typeface="Arial"/>
              <a:buNone/>
            </a:pPr>
            <a:r>
              <a:rPr lang="en-US" noProof="0" smtClean="0"/>
              <a:t>Fourth level</a:t>
            </a:r>
          </a:p>
          <a:p>
            <a:pPr marL="0" lvl="4" indent="0" algn="l" defTabSz="457200" rtl="0" eaLnBrk="1" latinLnBrk="0" hangingPunct="1">
              <a:spcBef>
                <a:spcPts val="600"/>
              </a:spcBef>
              <a:buClr>
                <a:schemeClr val="tx2"/>
              </a:buClr>
              <a:buFont typeface="Arial"/>
              <a:buNone/>
            </a:pPr>
            <a:r>
              <a:rPr lang="en-US" noProof="0" smtClean="0"/>
              <a:t>Fifth level</a:t>
            </a:r>
            <a:endParaRPr lang="en-GB" noProof="0" dirty="0"/>
          </a:p>
        </p:txBody>
      </p:sp>
      <p:sp>
        <p:nvSpPr>
          <p:cNvPr id="37" name="Picture Placeholder 8"/>
          <p:cNvSpPr>
            <a:spLocks noGrp="1"/>
          </p:cNvSpPr>
          <p:nvPr>
            <p:ph type="pic" sz="quarter" idx="26" hasCustomPrompt="1"/>
          </p:nvPr>
        </p:nvSpPr>
        <p:spPr>
          <a:xfrm>
            <a:off x="5510213" y="3259375"/>
            <a:ext cx="1548000" cy="468000"/>
          </a:xfrm>
        </p:spPr>
        <p:txBody>
          <a:bodyPr anchor="ctr" anchorCtr="0"/>
          <a:lstStyle>
            <a:lvl1pPr marL="0" indent="0" algn="r">
              <a:buNone/>
              <a:defRPr sz="800"/>
            </a:lvl1pPr>
          </a:lstStyle>
          <a:p>
            <a:r>
              <a:rPr lang="en-GB" noProof="0" dirty="0" smtClean="0"/>
              <a:t>[Client logo]</a:t>
            </a:r>
            <a:endParaRPr lang="en-GB" noProof="0" dirty="0"/>
          </a:p>
        </p:txBody>
      </p:sp>
      <p:sp>
        <p:nvSpPr>
          <p:cNvPr id="38" name="Text Placeholder 6"/>
          <p:cNvSpPr>
            <a:spLocks noGrp="1"/>
          </p:cNvSpPr>
          <p:nvPr>
            <p:ph type="body" sz="quarter" idx="27"/>
          </p:nvPr>
        </p:nvSpPr>
        <p:spPr>
          <a:xfrm>
            <a:off x="3795713" y="3892550"/>
            <a:ext cx="1548000" cy="1656000"/>
          </a:xfrm>
          <a:blipFill>
            <a:blip r:embed="rId2"/>
            <a:stretch>
              <a:fillRect/>
            </a:stretch>
          </a:blipFill>
        </p:spPr>
        <p:txBody>
          <a:bodyPr lIns="72000" tIns="64800" rIns="72000" bIns="72000"/>
          <a:lstStyle>
            <a:lvl1pPr marL="0" indent="0">
              <a:spcBef>
                <a:spcPts val="600"/>
              </a:spcBef>
              <a:buNone/>
              <a:defRPr lang="en-US" sz="800" b="1" kern="1200" dirty="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smtClean="0"/>
              <a:t>Click to edit Master text styles</a:t>
            </a:r>
          </a:p>
          <a:p>
            <a:pPr marL="0" lvl="1" indent="0" algn="l" defTabSz="457200" rtl="0" eaLnBrk="1" latinLnBrk="0" hangingPunct="1">
              <a:spcBef>
                <a:spcPts val="600"/>
              </a:spcBef>
              <a:buClr>
                <a:schemeClr val="tx2"/>
              </a:buClr>
              <a:buFont typeface="Arial"/>
              <a:buNone/>
            </a:pPr>
            <a:r>
              <a:rPr lang="en-US" noProof="0" smtClean="0"/>
              <a:t>Second level</a:t>
            </a:r>
          </a:p>
          <a:p>
            <a:pPr marL="0" lvl="2" indent="0" algn="l" defTabSz="457200" rtl="0" eaLnBrk="1" latinLnBrk="0" hangingPunct="1">
              <a:spcBef>
                <a:spcPts val="600"/>
              </a:spcBef>
              <a:buClr>
                <a:schemeClr val="tx2"/>
              </a:buClr>
              <a:buFont typeface="Arial"/>
              <a:buNone/>
            </a:pPr>
            <a:r>
              <a:rPr lang="en-US" noProof="0" smtClean="0"/>
              <a:t>Third level</a:t>
            </a:r>
          </a:p>
          <a:p>
            <a:pPr marL="0" lvl="3" indent="0" algn="l" defTabSz="457200" rtl="0" eaLnBrk="1" latinLnBrk="0" hangingPunct="1">
              <a:spcBef>
                <a:spcPts val="600"/>
              </a:spcBef>
              <a:buClr>
                <a:schemeClr val="tx2"/>
              </a:buClr>
              <a:buFont typeface="Arial"/>
              <a:buNone/>
            </a:pPr>
            <a:r>
              <a:rPr lang="en-US" noProof="0" smtClean="0"/>
              <a:t>Fourth level</a:t>
            </a:r>
          </a:p>
          <a:p>
            <a:pPr marL="0" lvl="4" indent="0" algn="l" defTabSz="457200" rtl="0" eaLnBrk="1" latinLnBrk="0" hangingPunct="1">
              <a:spcBef>
                <a:spcPts val="600"/>
              </a:spcBef>
              <a:buClr>
                <a:schemeClr val="tx2"/>
              </a:buClr>
              <a:buFont typeface="Arial"/>
              <a:buNone/>
            </a:pPr>
            <a:r>
              <a:rPr lang="en-US" noProof="0" smtClean="0"/>
              <a:t>Fifth level</a:t>
            </a:r>
            <a:endParaRPr lang="en-GB" noProof="0" dirty="0"/>
          </a:p>
        </p:txBody>
      </p:sp>
      <p:sp>
        <p:nvSpPr>
          <p:cNvPr id="39" name="Picture Placeholder 8"/>
          <p:cNvSpPr>
            <a:spLocks noGrp="1"/>
          </p:cNvSpPr>
          <p:nvPr>
            <p:ph type="pic" sz="quarter" idx="28" hasCustomPrompt="1"/>
          </p:nvPr>
        </p:nvSpPr>
        <p:spPr>
          <a:xfrm>
            <a:off x="3795713" y="5548550"/>
            <a:ext cx="1548000" cy="468000"/>
          </a:xfrm>
        </p:spPr>
        <p:txBody>
          <a:bodyPr anchor="ctr" anchorCtr="0"/>
          <a:lstStyle>
            <a:lvl1pPr marL="0" indent="0" algn="r">
              <a:buNone/>
              <a:defRPr sz="800"/>
            </a:lvl1pPr>
          </a:lstStyle>
          <a:p>
            <a:r>
              <a:rPr lang="en-GB" noProof="0" dirty="0" smtClean="0"/>
              <a:t>[Client logo]</a:t>
            </a:r>
            <a:endParaRPr lang="en-GB" noProof="0" dirty="0"/>
          </a:p>
        </p:txBody>
      </p:sp>
      <p:sp>
        <p:nvSpPr>
          <p:cNvPr id="40" name="Text Placeholder 6"/>
          <p:cNvSpPr>
            <a:spLocks noGrp="1"/>
          </p:cNvSpPr>
          <p:nvPr>
            <p:ph type="body" sz="quarter" idx="29"/>
          </p:nvPr>
        </p:nvSpPr>
        <p:spPr>
          <a:xfrm>
            <a:off x="5510213" y="3892550"/>
            <a:ext cx="1548000" cy="1656000"/>
          </a:xfrm>
          <a:blipFill>
            <a:blip r:embed="rId2"/>
            <a:stretch>
              <a:fillRect/>
            </a:stretch>
          </a:blipFill>
        </p:spPr>
        <p:txBody>
          <a:bodyPr lIns="72000" tIns="64800" rIns="72000" bIns="72000"/>
          <a:lstStyle>
            <a:lvl1pPr marL="0" indent="0">
              <a:spcBef>
                <a:spcPts val="600"/>
              </a:spcBef>
              <a:buNone/>
              <a:defRPr lang="en-US" sz="800" b="1" kern="1200" dirty="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smtClean="0"/>
              <a:t>Click to edit Master text styles</a:t>
            </a:r>
          </a:p>
          <a:p>
            <a:pPr marL="0" lvl="1" indent="0" algn="l" defTabSz="457200" rtl="0" eaLnBrk="1" latinLnBrk="0" hangingPunct="1">
              <a:spcBef>
                <a:spcPts val="600"/>
              </a:spcBef>
              <a:buClr>
                <a:schemeClr val="tx2"/>
              </a:buClr>
              <a:buFont typeface="Arial"/>
              <a:buNone/>
            </a:pPr>
            <a:r>
              <a:rPr lang="en-US" noProof="0" smtClean="0"/>
              <a:t>Second level</a:t>
            </a:r>
          </a:p>
          <a:p>
            <a:pPr marL="0" lvl="2" indent="0" algn="l" defTabSz="457200" rtl="0" eaLnBrk="1" latinLnBrk="0" hangingPunct="1">
              <a:spcBef>
                <a:spcPts val="600"/>
              </a:spcBef>
              <a:buClr>
                <a:schemeClr val="tx2"/>
              </a:buClr>
              <a:buFont typeface="Arial"/>
              <a:buNone/>
            </a:pPr>
            <a:r>
              <a:rPr lang="en-US" noProof="0" smtClean="0"/>
              <a:t>Third level</a:t>
            </a:r>
          </a:p>
          <a:p>
            <a:pPr marL="0" lvl="3" indent="0" algn="l" defTabSz="457200" rtl="0" eaLnBrk="1" latinLnBrk="0" hangingPunct="1">
              <a:spcBef>
                <a:spcPts val="600"/>
              </a:spcBef>
              <a:buClr>
                <a:schemeClr val="tx2"/>
              </a:buClr>
              <a:buFont typeface="Arial"/>
              <a:buNone/>
            </a:pPr>
            <a:r>
              <a:rPr lang="en-US" noProof="0" smtClean="0"/>
              <a:t>Fourth level</a:t>
            </a:r>
          </a:p>
          <a:p>
            <a:pPr marL="0" lvl="4" indent="0" algn="l" defTabSz="457200" rtl="0" eaLnBrk="1" latinLnBrk="0" hangingPunct="1">
              <a:spcBef>
                <a:spcPts val="600"/>
              </a:spcBef>
              <a:buClr>
                <a:schemeClr val="tx2"/>
              </a:buClr>
              <a:buFont typeface="Arial"/>
              <a:buNone/>
            </a:pPr>
            <a:r>
              <a:rPr lang="en-US" noProof="0" smtClean="0"/>
              <a:t>Fifth level</a:t>
            </a:r>
            <a:endParaRPr lang="en-GB" noProof="0" dirty="0"/>
          </a:p>
        </p:txBody>
      </p:sp>
      <p:sp>
        <p:nvSpPr>
          <p:cNvPr id="41" name="Picture Placeholder 8"/>
          <p:cNvSpPr>
            <a:spLocks noGrp="1"/>
          </p:cNvSpPr>
          <p:nvPr>
            <p:ph type="pic" sz="quarter" idx="30" hasCustomPrompt="1"/>
          </p:nvPr>
        </p:nvSpPr>
        <p:spPr>
          <a:xfrm>
            <a:off x="5510213" y="5548550"/>
            <a:ext cx="1548000" cy="468000"/>
          </a:xfrm>
        </p:spPr>
        <p:txBody>
          <a:bodyPr anchor="ctr" anchorCtr="0"/>
          <a:lstStyle>
            <a:lvl1pPr marL="0" indent="0" algn="r">
              <a:buNone/>
              <a:defRPr sz="800"/>
            </a:lvl1pPr>
          </a:lstStyle>
          <a:p>
            <a:r>
              <a:rPr lang="en-GB" noProof="0" dirty="0" smtClean="0"/>
              <a:t>[Client logo]</a:t>
            </a:r>
            <a:endParaRPr lang="en-GB" noProof="0" dirty="0"/>
          </a:p>
        </p:txBody>
      </p:sp>
      <p:sp>
        <p:nvSpPr>
          <p:cNvPr id="50" name="Text Placeholder 6"/>
          <p:cNvSpPr>
            <a:spLocks noGrp="1"/>
          </p:cNvSpPr>
          <p:nvPr>
            <p:ph type="body" sz="quarter" idx="31"/>
          </p:nvPr>
        </p:nvSpPr>
        <p:spPr>
          <a:xfrm>
            <a:off x="7229475" y="1603375"/>
            <a:ext cx="1548000" cy="1656000"/>
          </a:xfrm>
          <a:blipFill>
            <a:blip r:embed="rId2"/>
            <a:stretch>
              <a:fillRect/>
            </a:stretch>
          </a:blipFill>
        </p:spPr>
        <p:txBody>
          <a:bodyPr lIns="72000" tIns="64800" rIns="72000" bIns="72000"/>
          <a:lstStyle>
            <a:lvl1pPr marL="0" indent="0">
              <a:spcBef>
                <a:spcPts val="600"/>
              </a:spcBef>
              <a:buNone/>
              <a:defRPr lang="en-US" sz="800" b="1" kern="1200" dirty="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smtClean="0"/>
              <a:t>Click to edit Master text styles</a:t>
            </a:r>
          </a:p>
          <a:p>
            <a:pPr marL="0" lvl="1" indent="0" algn="l" defTabSz="457200" rtl="0" eaLnBrk="1" latinLnBrk="0" hangingPunct="1">
              <a:spcBef>
                <a:spcPts val="600"/>
              </a:spcBef>
              <a:buClr>
                <a:schemeClr val="tx2"/>
              </a:buClr>
              <a:buFont typeface="Arial"/>
              <a:buNone/>
            </a:pPr>
            <a:r>
              <a:rPr lang="en-US" noProof="0" smtClean="0"/>
              <a:t>Second level</a:t>
            </a:r>
          </a:p>
          <a:p>
            <a:pPr marL="0" lvl="2" indent="0" algn="l" defTabSz="457200" rtl="0" eaLnBrk="1" latinLnBrk="0" hangingPunct="1">
              <a:spcBef>
                <a:spcPts val="600"/>
              </a:spcBef>
              <a:buClr>
                <a:schemeClr val="tx2"/>
              </a:buClr>
              <a:buFont typeface="Arial"/>
              <a:buNone/>
            </a:pPr>
            <a:r>
              <a:rPr lang="en-US" noProof="0" smtClean="0"/>
              <a:t>Third level</a:t>
            </a:r>
          </a:p>
          <a:p>
            <a:pPr marL="0" lvl="3" indent="0" algn="l" defTabSz="457200" rtl="0" eaLnBrk="1" latinLnBrk="0" hangingPunct="1">
              <a:spcBef>
                <a:spcPts val="600"/>
              </a:spcBef>
              <a:buClr>
                <a:schemeClr val="tx2"/>
              </a:buClr>
              <a:buFont typeface="Arial"/>
              <a:buNone/>
            </a:pPr>
            <a:r>
              <a:rPr lang="en-US" noProof="0" smtClean="0"/>
              <a:t>Fourth level</a:t>
            </a:r>
          </a:p>
          <a:p>
            <a:pPr marL="0" lvl="4" indent="0" algn="l" defTabSz="457200" rtl="0" eaLnBrk="1" latinLnBrk="0" hangingPunct="1">
              <a:spcBef>
                <a:spcPts val="600"/>
              </a:spcBef>
              <a:buClr>
                <a:schemeClr val="tx2"/>
              </a:buClr>
              <a:buFont typeface="Arial"/>
              <a:buNone/>
            </a:pPr>
            <a:r>
              <a:rPr lang="en-US" noProof="0" smtClean="0"/>
              <a:t>Fifth level</a:t>
            </a:r>
            <a:endParaRPr lang="en-GB" noProof="0" dirty="0"/>
          </a:p>
        </p:txBody>
      </p:sp>
      <p:sp>
        <p:nvSpPr>
          <p:cNvPr id="51" name="Picture Placeholder 8"/>
          <p:cNvSpPr>
            <a:spLocks noGrp="1"/>
          </p:cNvSpPr>
          <p:nvPr>
            <p:ph type="pic" sz="quarter" idx="32" hasCustomPrompt="1"/>
          </p:nvPr>
        </p:nvSpPr>
        <p:spPr>
          <a:xfrm>
            <a:off x="7229475" y="3259375"/>
            <a:ext cx="1548000" cy="468000"/>
          </a:xfrm>
        </p:spPr>
        <p:txBody>
          <a:bodyPr anchor="ctr" anchorCtr="0"/>
          <a:lstStyle>
            <a:lvl1pPr marL="0" indent="0" algn="r">
              <a:buNone/>
              <a:defRPr sz="800"/>
            </a:lvl1pPr>
          </a:lstStyle>
          <a:p>
            <a:r>
              <a:rPr lang="en-GB" noProof="0" dirty="0" smtClean="0"/>
              <a:t>[Client logo]</a:t>
            </a:r>
            <a:endParaRPr lang="en-GB" noProof="0" dirty="0"/>
          </a:p>
        </p:txBody>
      </p:sp>
      <p:sp>
        <p:nvSpPr>
          <p:cNvPr id="52" name="Text Placeholder 6"/>
          <p:cNvSpPr>
            <a:spLocks noGrp="1"/>
          </p:cNvSpPr>
          <p:nvPr>
            <p:ph type="body" sz="quarter" idx="33"/>
          </p:nvPr>
        </p:nvSpPr>
        <p:spPr>
          <a:xfrm>
            <a:off x="7229475" y="3892550"/>
            <a:ext cx="1548000" cy="1656000"/>
          </a:xfrm>
          <a:blipFill>
            <a:blip r:embed="rId2"/>
            <a:stretch>
              <a:fillRect/>
            </a:stretch>
          </a:blipFill>
        </p:spPr>
        <p:txBody>
          <a:bodyPr lIns="72000" tIns="64800" rIns="72000" bIns="72000"/>
          <a:lstStyle>
            <a:lvl1pPr marL="0" indent="0">
              <a:spcBef>
                <a:spcPts val="600"/>
              </a:spcBef>
              <a:buNone/>
              <a:defRPr lang="en-US" sz="800" b="1" kern="1200" dirty="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en-US" noProof="0" smtClean="0"/>
              <a:t>Click to edit Master text styles</a:t>
            </a:r>
          </a:p>
          <a:p>
            <a:pPr marL="0" lvl="1" indent="0" algn="l" defTabSz="457200" rtl="0" eaLnBrk="1" latinLnBrk="0" hangingPunct="1">
              <a:spcBef>
                <a:spcPts val="600"/>
              </a:spcBef>
              <a:buClr>
                <a:schemeClr val="tx2"/>
              </a:buClr>
              <a:buFont typeface="Arial"/>
              <a:buNone/>
            </a:pPr>
            <a:r>
              <a:rPr lang="en-US" noProof="0" smtClean="0"/>
              <a:t>Second level</a:t>
            </a:r>
          </a:p>
          <a:p>
            <a:pPr marL="0" lvl="2" indent="0" algn="l" defTabSz="457200" rtl="0" eaLnBrk="1" latinLnBrk="0" hangingPunct="1">
              <a:spcBef>
                <a:spcPts val="600"/>
              </a:spcBef>
              <a:buClr>
                <a:schemeClr val="tx2"/>
              </a:buClr>
              <a:buFont typeface="Arial"/>
              <a:buNone/>
            </a:pPr>
            <a:r>
              <a:rPr lang="en-US" noProof="0" smtClean="0"/>
              <a:t>Third level</a:t>
            </a:r>
          </a:p>
          <a:p>
            <a:pPr marL="0" lvl="3" indent="0" algn="l" defTabSz="457200" rtl="0" eaLnBrk="1" latinLnBrk="0" hangingPunct="1">
              <a:spcBef>
                <a:spcPts val="600"/>
              </a:spcBef>
              <a:buClr>
                <a:schemeClr val="tx2"/>
              </a:buClr>
              <a:buFont typeface="Arial"/>
              <a:buNone/>
            </a:pPr>
            <a:r>
              <a:rPr lang="en-US" noProof="0" smtClean="0"/>
              <a:t>Fourth level</a:t>
            </a:r>
          </a:p>
          <a:p>
            <a:pPr marL="0" lvl="4" indent="0" algn="l" defTabSz="457200" rtl="0" eaLnBrk="1" latinLnBrk="0" hangingPunct="1">
              <a:spcBef>
                <a:spcPts val="600"/>
              </a:spcBef>
              <a:buClr>
                <a:schemeClr val="tx2"/>
              </a:buClr>
              <a:buFont typeface="Arial"/>
              <a:buNone/>
            </a:pPr>
            <a:r>
              <a:rPr lang="en-US" noProof="0" smtClean="0"/>
              <a:t>Fifth level</a:t>
            </a:r>
            <a:endParaRPr lang="en-GB" noProof="0" dirty="0"/>
          </a:p>
        </p:txBody>
      </p:sp>
      <p:sp>
        <p:nvSpPr>
          <p:cNvPr id="53" name="Picture Placeholder 8"/>
          <p:cNvSpPr>
            <a:spLocks noGrp="1"/>
          </p:cNvSpPr>
          <p:nvPr>
            <p:ph type="pic" sz="quarter" idx="34" hasCustomPrompt="1"/>
          </p:nvPr>
        </p:nvSpPr>
        <p:spPr>
          <a:xfrm>
            <a:off x="7229475" y="5548550"/>
            <a:ext cx="1548000" cy="468000"/>
          </a:xfrm>
        </p:spPr>
        <p:txBody>
          <a:bodyPr anchor="ctr" anchorCtr="0"/>
          <a:lstStyle>
            <a:lvl1pPr marL="0" indent="0" algn="r">
              <a:buNone/>
              <a:defRPr sz="800"/>
            </a:lvl1pPr>
          </a:lstStyle>
          <a:p>
            <a:r>
              <a:rPr lang="en-GB" noProof="0" dirty="0" smtClean="0"/>
              <a:t>[Client logo]</a:t>
            </a:r>
            <a:endParaRPr lang="en-GB" noProof="0" dirty="0"/>
          </a:p>
        </p:txBody>
      </p:sp>
      <p:sp>
        <p:nvSpPr>
          <p:cNvPr id="2" name="Footer Placeholder 1"/>
          <p:cNvSpPr>
            <a:spLocks noGrp="1"/>
          </p:cNvSpPr>
          <p:nvPr>
            <p:ph type="ftr" sz="quarter" idx="38"/>
          </p:nvPr>
        </p:nvSpPr>
        <p:spPr/>
        <p:txBody>
          <a:bodyPr/>
          <a:lstStyle/>
          <a:p>
            <a:r>
              <a:rPr lang="en-GB" smtClean="0">
                <a:solidFill>
                  <a:srgbClr val="565A5C"/>
                </a:solidFill>
              </a:rPr>
              <a:t>Footer or alternate date</a:t>
            </a:r>
            <a:endParaRPr lang="en-GB">
              <a:solidFill>
                <a:srgbClr val="565A5C"/>
              </a:solidFill>
            </a:endParaRPr>
          </a:p>
        </p:txBody>
      </p:sp>
    </p:spTree>
    <p:extLst>
      <p:ext uri="{BB962C8B-B14F-4D97-AF65-F5344CB8AC3E}">
        <p14:creationId xmlns:p14="http://schemas.microsoft.com/office/powerpoint/2010/main" val="184358073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with Gradient Back">
    <p:spTree>
      <p:nvGrpSpPr>
        <p:cNvPr id="1" name=""/>
        <p:cNvGrpSpPr/>
        <p:nvPr/>
      </p:nvGrpSpPr>
      <p:grpSpPr>
        <a:xfrm>
          <a:off x="0" y="0"/>
          <a:ext cx="0" cy="0"/>
          <a:chOff x="0" y="0"/>
          <a:chExt cx="0" cy="0"/>
        </a:xfrm>
      </p:grpSpPr>
      <p:sp>
        <p:nvSpPr>
          <p:cNvPr id="6" name="Rectangle 5"/>
          <p:cNvSpPr/>
          <p:nvPr userDrawn="1"/>
        </p:nvSpPr>
        <p:spPr>
          <a:xfrm>
            <a:off x="0" y="0"/>
            <a:ext cx="9143999" cy="6371771"/>
          </a:xfrm>
          <a:prstGeom prst="rect">
            <a:avLst/>
          </a:prstGeom>
          <a:gradFill flip="none" rotWithShape="1">
            <a:gsLst>
              <a:gs pos="0">
                <a:srgbClr val="FFFFFF"/>
              </a:gs>
              <a:gs pos="100000">
                <a:srgbClr val="D5D5D2"/>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3" name="Date Placeholder 2"/>
          <p:cNvSpPr>
            <a:spLocks noGrp="1"/>
          </p:cNvSpPr>
          <p:nvPr>
            <p:ph type="dt" sz="half" idx="10"/>
          </p:nvPr>
        </p:nvSpPr>
        <p:spPr/>
        <p:txBody>
          <a:bodyPr/>
          <a:lstStyle/>
          <a:p>
            <a:fld id="{9BE3D8BB-961C-4B06-8F8C-A844102086EA}" type="datetime1">
              <a:rPr lang="en-GB" smtClean="0">
                <a:solidFill>
                  <a:srgbClr val="565A5C"/>
                </a:solidFill>
              </a:rPr>
              <a:pPr/>
              <a:t>26/02/2018</a:t>
            </a:fld>
            <a:endParaRPr lang="en-GB" dirty="0">
              <a:solidFill>
                <a:srgbClr val="565A5C"/>
              </a:solidFill>
            </a:endParaRPr>
          </a:p>
        </p:txBody>
      </p:sp>
      <p:sp>
        <p:nvSpPr>
          <p:cNvPr id="5" name="Slide Number Placeholder 4"/>
          <p:cNvSpPr>
            <a:spLocks noGrp="1"/>
          </p:cNvSpPr>
          <p:nvPr>
            <p:ph type="sldNum" sz="quarter" idx="12"/>
          </p:nvPr>
        </p:nvSpPr>
        <p:spPr/>
        <p:txBody>
          <a:bodyPr/>
          <a:lstStyle/>
          <a:p>
            <a:fld id="{D34DACC3-9742-4940-92E6-4CAB853A3218}" type="slidenum">
              <a:rPr lang="en-GB" smtClean="0">
                <a:solidFill>
                  <a:srgbClr val="565A5C"/>
                </a:solidFill>
              </a:rPr>
              <a:pPr/>
              <a:t>‹#›</a:t>
            </a:fld>
            <a:endParaRPr lang="en-GB" dirty="0">
              <a:solidFill>
                <a:srgbClr val="565A5C"/>
              </a:solidFill>
            </a:endParaRPr>
          </a:p>
        </p:txBody>
      </p:sp>
      <p:sp>
        <p:nvSpPr>
          <p:cNvPr id="4" name="Title 3"/>
          <p:cNvSpPr>
            <a:spLocks noGrp="1"/>
          </p:cNvSpPr>
          <p:nvPr>
            <p:ph type="title"/>
          </p:nvPr>
        </p:nvSpPr>
        <p:spPr/>
        <p:txBody>
          <a:bodyPr/>
          <a:lstStyle>
            <a:lvl1pPr>
              <a:defRPr>
                <a:latin typeface="+mj-lt"/>
              </a:defRPr>
            </a:lvl1pPr>
          </a:lstStyle>
          <a:p>
            <a:r>
              <a:rPr lang="en-US" noProof="0" smtClean="0"/>
              <a:t>Click to edit Master title style</a:t>
            </a:r>
            <a:endParaRPr lang="en-GB" noProof="0" dirty="0"/>
          </a:p>
        </p:txBody>
      </p:sp>
      <p:sp>
        <p:nvSpPr>
          <p:cNvPr id="2" name="Footer Placeholder 1"/>
          <p:cNvSpPr>
            <a:spLocks noGrp="1"/>
          </p:cNvSpPr>
          <p:nvPr>
            <p:ph type="ftr" sz="quarter" idx="15"/>
          </p:nvPr>
        </p:nvSpPr>
        <p:spPr/>
        <p:txBody>
          <a:bodyPr/>
          <a:lstStyle/>
          <a:p>
            <a:r>
              <a:rPr lang="en-GB" smtClean="0">
                <a:solidFill>
                  <a:srgbClr val="565A5C"/>
                </a:solidFill>
              </a:rPr>
              <a:t>Footer or alternate date</a:t>
            </a:r>
            <a:endParaRPr lang="en-GB">
              <a:solidFill>
                <a:srgbClr val="565A5C"/>
              </a:solidFill>
            </a:endParaRPr>
          </a:p>
        </p:txBody>
      </p:sp>
      <p:sp>
        <p:nvSpPr>
          <p:cNvPr id="9" name="Subtitle Placeholder 6"/>
          <p:cNvSpPr>
            <a:spLocks noGrp="1"/>
          </p:cNvSpPr>
          <p:nvPr>
            <p:ph type="body" sz="quarter" idx="24" hasCustomPrompt="1"/>
          </p:nvPr>
        </p:nvSpPr>
        <p:spPr>
          <a:xfrm>
            <a:off x="366713" y="790575"/>
            <a:ext cx="8408987" cy="396000"/>
          </a:xfrm>
        </p:spPr>
        <p:txBody>
          <a:bodyPr/>
          <a:lstStyle>
            <a:lvl1pPr marL="0" indent="0">
              <a:lnSpc>
                <a:spcPct val="95000"/>
              </a:lnSpc>
              <a:buNone/>
              <a:defRPr sz="2600">
                <a:solidFill>
                  <a:schemeClr val="accent2"/>
                </a:solidFill>
              </a:defRPr>
            </a:lvl1pPr>
          </a:lstStyle>
          <a:p>
            <a:pPr lvl="0"/>
            <a:r>
              <a:rPr lang="en-GB" noProof="0" dirty="0" smtClean="0"/>
              <a:t>Click to add subtitle</a:t>
            </a:r>
          </a:p>
        </p:txBody>
      </p:sp>
    </p:spTree>
    <p:extLst>
      <p:ext uri="{BB962C8B-B14F-4D97-AF65-F5344CB8AC3E}">
        <p14:creationId xmlns:p14="http://schemas.microsoft.com/office/powerpoint/2010/main" val="7106474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mman">
    <p:spTree>
      <p:nvGrpSpPr>
        <p:cNvPr id="1" name=""/>
        <p:cNvGrpSpPr/>
        <p:nvPr/>
      </p:nvGrpSpPr>
      <p:grpSpPr>
        <a:xfrm>
          <a:off x="0" y="0"/>
          <a:ext cx="0" cy="0"/>
          <a:chOff x="0" y="0"/>
          <a:chExt cx="0" cy="0"/>
        </a:xfrm>
      </p:grpSpPr>
      <p:pic>
        <p:nvPicPr>
          <p:cNvPr id="15" name="Picture 14" descr="Dentons_Logo_Purple_RGB_300.png"/>
          <p:cNvPicPr>
            <a:picLocks noChangeAspect="1"/>
          </p:cNvPicPr>
          <p:nvPr userDrawn="1"/>
        </p:nvPicPr>
        <p:blipFill>
          <a:blip r:embed="rId2"/>
          <a:stretch>
            <a:fillRect/>
          </a:stretch>
        </p:blipFill>
        <p:spPr>
          <a:xfrm>
            <a:off x="7309819" y="445483"/>
            <a:ext cx="1564606" cy="566928"/>
          </a:xfrm>
          <a:prstGeom prst="rect">
            <a:avLst/>
          </a:prstGeom>
        </p:spPr>
      </p:pic>
      <p:sp>
        <p:nvSpPr>
          <p:cNvPr id="6" name="Text Placeholder 6"/>
          <p:cNvSpPr txBox="1">
            <a:spLocks/>
          </p:cNvSpPr>
          <p:nvPr userDrawn="1"/>
        </p:nvSpPr>
        <p:spPr bwMode="gray">
          <a:xfrm>
            <a:off x="367200" y="2102400"/>
            <a:ext cx="4114800" cy="2043931"/>
          </a:xfrm>
          <a:prstGeom prst="rect">
            <a:avLst/>
          </a:prstGeom>
        </p:spPr>
        <p:txBody>
          <a:bodyPr vert="horz" wrap="square" lIns="0" tIns="0" rIns="0" bIns="0" rtlCol="0" anchor="t" anchorCtr="0">
            <a:noAutofit/>
          </a:bodyPr>
          <a:lstStyle>
            <a:lvl1pPr marL="0" indent="9525" algn="l" defTabSz="457200" rtl="0" eaLnBrk="1" latinLnBrk="0" hangingPunct="1">
              <a:lnSpc>
                <a:spcPts val="2000"/>
              </a:lnSpc>
              <a:spcBef>
                <a:spcPts val="0"/>
              </a:spcBef>
              <a:buClr>
                <a:schemeClr val="accent1"/>
              </a:buClr>
              <a:buFont typeface="Arial"/>
              <a:buNone/>
              <a:defRPr sz="1800" kern="1200">
                <a:solidFill>
                  <a:schemeClr val="tx1"/>
                </a:solidFill>
                <a:latin typeface="Arial" pitchFamily="34" charset="0"/>
                <a:ea typeface="+mn-ea"/>
                <a:cs typeface="Arial" pitchFamily="34" charset="0"/>
              </a:defRPr>
            </a:lvl1pPr>
            <a:lvl2pPr marL="0" indent="9525" algn="l" defTabSz="457200" rtl="0" eaLnBrk="1" latinLnBrk="0" hangingPunct="1">
              <a:lnSpc>
                <a:spcPts val="2000"/>
              </a:lnSpc>
              <a:spcBef>
                <a:spcPts val="600"/>
              </a:spcBef>
              <a:buClr>
                <a:schemeClr val="bg1"/>
              </a:buClr>
              <a:buFont typeface="Arial" pitchFamily="34" charset="0"/>
              <a:buNone/>
              <a:defRPr sz="1800" kern="1200">
                <a:solidFill>
                  <a:schemeClr val="tx1"/>
                </a:solidFill>
                <a:latin typeface="Arial" pitchFamily="34" charset="0"/>
                <a:ea typeface="+mn-ea"/>
                <a:cs typeface="Arial" pitchFamily="34" charset="0"/>
              </a:defRPr>
            </a:lvl2pPr>
            <a:lvl3pPr marL="0" indent="9525" algn="l" defTabSz="457200" rtl="0" eaLnBrk="1" latinLnBrk="0" hangingPunct="1">
              <a:spcBef>
                <a:spcPts val="400"/>
              </a:spcBef>
              <a:buClr>
                <a:schemeClr val="tx1"/>
              </a:buClr>
              <a:buFont typeface="Arial" pitchFamily="34" charset="0"/>
              <a:buNone/>
              <a:defRPr sz="1400" kern="1200">
                <a:solidFill>
                  <a:schemeClr val="tx1"/>
                </a:solidFill>
                <a:latin typeface="Arial" pitchFamily="34" charset="0"/>
                <a:ea typeface="+mn-ea"/>
                <a:cs typeface="Arial" pitchFamily="34" charset="0"/>
              </a:defRPr>
            </a:lvl3pPr>
            <a:lvl4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4pPr>
            <a:lvl5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000"/>
              </a:lnSpc>
              <a:spcBef>
                <a:spcPts val="600"/>
              </a:spcBef>
              <a:spcAft>
                <a:spcPts val="0"/>
              </a:spcAft>
            </a:pPr>
            <a:r>
              <a:rPr lang="en-GB" sz="1800" dirty="0" smtClean="0">
                <a:effectLst/>
                <a:latin typeface="Arial"/>
                <a:ea typeface="Arial"/>
                <a:cs typeface="Arial"/>
              </a:rPr>
              <a:t>The Law Firm of </a:t>
            </a:r>
            <a:r>
              <a:rPr lang="en-GB" sz="1800" dirty="0" err="1" smtClean="0">
                <a:effectLst/>
                <a:latin typeface="Arial"/>
                <a:ea typeface="Arial"/>
                <a:cs typeface="Arial"/>
              </a:rPr>
              <a:t>Safwan</a:t>
            </a:r>
            <a:r>
              <a:rPr lang="en-GB" sz="1800" dirty="0" smtClean="0">
                <a:effectLst/>
                <a:latin typeface="Arial"/>
                <a:ea typeface="Arial"/>
                <a:cs typeface="Arial"/>
              </a:rPr>
              <a:t> </a:t>
            </a:r>
            <a:r>
              <a:rPr lang="en-GB" sz="1800" dirty="0" err="1" smtClean="0">
                <a:effectLst/>
                <a:latin typeface="Arial"/>
                <a:ea typeface="Arial"/>
                <a:cs typeface="Arial"/>
              </a:rPr>
              <a:t>Moubaydeen</a:t>
            </a:r>
            <a:r>
              <a:rPr lang="en-GB" sz="1800" dirty="0" smtClean="0">
                <a:effectLst/>
                <a:latin typeface="Arial"/>
                <a:ea typeface="Arial"/>
                <a:cs typeface="Arial"/>
              </a:rPr>
              <a:t> </a:t>
            </a:r>
          </a:p>
          <a:p>
            <a:pPr>
              <a:lnSpc>
                <a:spcPts val="2000"/>
              </a:lnSpc>
              <a:spcBef>
                <a:spcPts val="600"/>
              </a:spcBef>
              <a:spcAft>
                <a:spcPts val="0"/>
              </a:spcAft>
            </a:pPr>
            <a:r>
              <a:rPr lang="en-GB" sz="1800" dirty="0" smtClean="0">
                <a:effectLst/>
                <a:latin typeface="Arial"/>
                <a:ea typeface="Arial"/>
                <a:cs typeface="Arial"/>
              </a:rPr>
              <a:t>in association with Dentons &amp; Co</a:t>
            </a:r>
          </a:p>
          <a:p>
            <a:pPr>
              <a:lnSpc>
                <a:spcPts val="2000"/>
              </a:lnSpc>
              <a:spcBef>
                <a:spcPts val="600"/>
              </a:spcBef>
              <a:spcAft>
                <a:spcPts val="0"/>
              </a:spcAft>
            </a:pPr>
            <a:r>
              <a:rPr lang="en-GB" sz="1800" dirty="0" err="1" smtClean="0">
                <a:effectLst/>
                <a:latin typeface="Arial"/>
                <a:ea typeface="Arial"/>
                <a:cs typeface="Arial"/>
              </a:rPr>
              <a:t>Emmar</a:t>
            </a:r>
            <a:r>
              <a:rPr lang="en-GB" sz="1800" dirty="0" smtClean="0">
                <a:effectLst/>
                <a:latin typeface="Arial"/>
                <a:ea typeface="Arial"/>
                <a:cs typeface="Arial"/>
              </a:rPr>
              <a:t> Towers Building B</a:t>
            </a:r>
          </a:p>
          <a:p>
            <a:pPr>
              <a:lnSpc>
                <a:spcPts val="2000"/>
              </a:lnSpc>
              <a:spcBef>
                <a:spcPts val="600"/>
              </a:spcBef>
              <a:spcAft>
                <a:spcPts val="0"/>
              </a:spcAft>
            </a:pPr>
            <a:r>
              <a:rPr lang="en-GB" sz="1800" dirty="0" smtClean="0">
                <a:effectLst/>
                <a:latin typeface="Arial"/>
                <a:ea typeface="Arial"/>
                <a:cs typeface="Arial"/>
              </a:rPr>
              <a:t>12th Floor </a:t>
            </a:r>
            <a:r>
              <a:rPr lang="en-GB" sz="1800" dirty="0" err="1" smtClean="0">
                <a:effectLst/>
                <a:latin typeface="Arial"/>
                <a:ea typeface="Arial"/>
                <a:cs typeface="Arial"/>
              </a:rPr>
              <a:t>Zahran</a:t>
            </a:r>
            <a:r>
              <a:rPr lang="en-GB" sz="1800" dirty="0" smtClean="0">
                <a:effectLst/>
                <a:latin typeface="Arial"/>
                <a:ea typeface="Arial"/>
                <a:cs typeface="Arial"/>
              </a:rPr>
              <a:t> Street</a:t>
            </a:r>
          </a:p>
          <a:p>
            <a:pPr>
              <a:lnSpc>
                <a:spcPts val="2000"/>
              </a:lnSpc>
              <a:spcBef>
                <a:spcPts val="600"/>
              </a:spcBef>
              <a:spcAft>
                <a:spcPts val="0"/>
              </a:spcAft>
            </a:pPr>
            <a:r>
              <a:rPr lang="en-GB" sz="1800" dirty="0" smtClean="0">
                <a:effectLst/>
                <a:latin typeface="Arial"/>
                <a:ea typeface="Arial"/>
                <a:cs typeface="Arial"/>
              </a:rPr>
              <a:t>PO Box 926442</a:t>
            </a:r>
          </a:p>
          <a:p>
            <a:pPr>
              <a:lnSpc>
                <a:spcPts val="2000"/>
              </a:lnSpc>
              <a:spcBef>
                <a:spcPts val="600"/>
              </a:spcBef>
              <a:spcAft>
                <a:spcPts val="0"/>
              </a:spcAft>
            </a:pPr>
            <a:r>
              <a:rPr lang="en-GB" sz="1800" dirty="0" smtClean="0">
                <a:effectLst/>
                <a:latin typeface="Arial"/>
                <a:ea typeface="Arial"/>
                <a:cs typeface="Arial"/>
              </a:rPr>
              <a:t>Amman 11190 Jordan</a:t>
            </a:r>
          </a:p>
        </p:txBody>
      </p:sp>
      <p:sp>
        <p:nvSpPr>
          <p:cNvPr id="8" name="Text Placeholder 4"/>
          <p:cNvSpPr txBox="1">
            <a:spLocks/>
          </p:cNvSpPr>
          <p:nvPr userDrawn="1"/>
        </p:nvSpPr>
        <p:spPr bwMode="gray">
          <a:xfrm>
            <a:off x="367200" y="367200"/>
            <a:ext cx="6878232" cy="553998"/>
          </a:xfrm>
          <a:prstGeom prst="rect">
            <a:avLst/>
          </a:prstGeom>
        </p:spPr>
        <p:txBody>
          <a:bodyPr vert="horz" wrap="square" lIns="0" tIns="0" rIns="0" bIns="0" rtlCol="0" anchor="b">
            <a:spAutoFit/>
          </a:bodyPr>
          <a:lstStyle>
            <a:lvl1pPr marL="0" indent="0" algn="l" defTabSz="457200" rtl="0" eaLnBrk="1" latinLnBrk="0" hangingPunct="1">
              <a:spcBef>
                <a:spcPts val="0"/>
              </a:spcBef>
              <a:buClr>
                <a:schemeClr val="accent1"/>
              </a:buClr>
              <a:buFont typeface="Arial"/>
              <a:buNone/>
              <a:defRPr sz="3600" b="0" kern="1200">
                <a:solidFill>
                  <a:schemeClr val="accent1"/>
                </a:solidFill>
                <a:latin typeface="Arial" pitchFamily="34" charset="0"/>
                <a:ea typeface="+mn-ea"/>
                <a:cs typeface="Arial" pitchFamily="34" charset="0"/>
              </a:defRPr>
            </a:lvl1pPr>
            <a:lvl2pPr marL="457200" indent="0" algn="l" defTabSz="457200" rtl="0" eaLnBrk="1" latinLnBrk="0" hangingPunct="1">
              <a:spcBef>
                <a:spcPts val="600"/>
              </a:spcBef>
              <a:buClr>
                <a:schemeClr val="bg1"/>
              </a:buClr>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457200" rtl="0" eaLnBrk="1" latinLnBrk="0" hangingPunct="1">
              <a:spcBef>
                <a:spcPts val="400"/>
              </a:spcBef>
              <a:buClr>
                <a:schemeClr val="tx1"/>
              </a:buClr>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dirty="0" smtClean="0"/>
              <a:t>Thank you</a:t>
            </a:r>
            <a:endParaRPr lang="en-US" dirty="0"/>
          </a:p>
        </p:txBody>
      </p:sp>
      <p:sp>
        <p:nvSpPr>
          <p:cNvPr id="9" name="Text Placeholder 11"/>
          <p:cNvSpPr txBox="1">
            <a:spLocks/>
          </p:cNvSpPr>
          <p:nvPr userDrawn="1"/>
        </p:nvSpPr>
        <p:spPr bwMode="gray">
          <a:xfrm>
            <a:off x="367200" y="5486400"/>
            <a:ext cx="8412480" cy="965703"/>
          </a:xfrm>
          <a:prstGeom prst="rect">
            <a:avLst/>
          </a:prstGeom>
        </p:spPr>
        <p:txBody>
          <a:bodyPr vert="horz" wrap="square" lIns="0" tIns="0" rIns="0" bIns="0" rtlCol="0" anchor="b" anchorCtr="0">
            <a:noAutofit/>
          </a:bodyPr>
          <a:lstStyle>
            <a:lvl1pPr marL="0" indent="0" algn="l" defTabSz="457200" rtl="0" eaLnBrk="1" latinLnBrk="0" hangingPunct="1">
              <a:spcBef>
                <a:spcPts val="1000"/>
              </a:spcBef>
              <a:buClr>
                <a:schemeClr val="accent1"/>
              </a:buClr>
              <a:buFont typeface="Arial"/>
              <a:buNone/>
              <a:defRPr sz="600" kern="1200">
                <a:solidFill>
                  <a:schemeClr val="tx1"/>
                </a:solidFill>
                <a:latin typeface="Arial" pitchFamily="34" charset="0"/>
                <a:ea typeface="+mn-ea"/>
                <a:cs typeface="Arial" pitchFamily="34" charset="0"/>
              </a:defRPr>
            </a:lvl1pPr>
            <a:lvl2pPr marL="0" indent="0" algn="l" defTabSz="457200" rtl="0" eaLnBrk="1" latinLnBrk="0" hangingPunct="1">
              <a:spcBef>
                <a:spcPts val="600"/>
              </a:spcBef>
              <a:buClr>
                <a:schemeClr val="bg1"/>
              </a:buClr>
              <a:buFont typeface="Arial" pitchFamily="34" charset="0"/>
              <a:buNone/>
              <a:defRPr sz="600" kern="1200">
                <a:solidFill>
                  <a:schemeClr val="tx1"/>
                </a:solidFill>
                <a:latin typeface="Arial" pitchFamily="34" charset="0"/>
                <a:ea typeface="+mn-ea"/>
                <a:cs typeface="Arial" pitchFamily="34" charset="0"/>
              </a:defRPr>
            </a:lvl2pPr>
            <a:lvl3pPr marL="548640" indent="-182880" algn="l" defTabSz="457200" rtl="0" eaLnBrk="1" latinLnBrk="0" hangingPunct="1">
              <a:spcBef>
                <a:spcPts val="4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73152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4pPr>
            <a:lvl5pPr marL="91440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GB" dirty="0" smtClean="0"/>
              <a:t>© 2013 Dentons. This publication is not designed to provide legal or other advice and you should not take, or refrain from taking, action based on its content. Attorney Advertising. Please see dentons.com for Legal Notices. Dentons is an international legal practice providing client services worldwide through its member firms and affiliates. The Law Firm of </a:t>
            </a:r>
            <a:r>
              <a:rPr lang="en-GB" dirty="0" err="1" smtClean="0"/>
              <a:t>Safwan</a:t>
            </a:r>
            <a:r>
              <a:rPr lang="en-GB" dirty="0" smtClean="0"/>
              <a:t> </a:t>
            </a:r>
            <a:r>
              <a:rPr lang="en-GB" dirty="0" err="1" smtClean="0"/>
              <a:t>Moubaydeen</a:t>
            </a:r>
            <a:r>
              <a:rPr lang="en-GB" dirty="0" smtClean="0"/>
              <a:t> operates in Jordan in association with Dentons &amp; Co. Dentons &amp; Co is a partnership comprising Dentons Middle East Partners LLP and Dentons Middle East Limited. It is authorised and regulated by the Solicitors Regulation Authority. Any reference to a "partner" means a person who is a partner, member, consultant or employee with equivalent standing and qualifications in one of Dentons' affiliates.</a:t>
            </a:r>
          </a:p>
        </p:txBody>
      </p:sp>
    </p:spTree>
    <p:extLst>
      <p:ext uri="{BB962C8B-B14F-4D97-AF65-F5344CB8AC3E}">
        <p14:creationId xmlns:p14="http://schemas.microsoft.com/office/powerpoint/2010/main" val="39197314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cxnSp>
        <p:nvCxnSpPr>
          <p:cNvPr id="11" name="Straight Connector 10"/>
          <p:cNvCxnSpPr/>
          <p:nvPr/>
        </p:nvCxnSpPr>
        <p:spPr>
          <a:xfrm>
            <a:off x="376239" y="4051919"/>
            <a:ext cx="839946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1950" y="558000"/>
            <a:ext cx="1743749" cy="334800"/>
          </a:xfrm>
          <a:prstGeom prst="rect">
            <a:avLst/>
          </a:prstGeom>
        </p:spPr>
      </p:pic>
      <p:sp>
        <p:nvSpPr>
          <p:cNvPr id="15" name="Date Placeholder 14"/>
          <p:cNvSpPr>
            <a:spLocks noGrp="1"/>
          </p:cNvSpPr>
          <p:nvPr userDrawn="1">
            <p:ph type="dt" sz="half" idx="11"/>
          </p:nvPr>
        </p:nvSpPr>
        <p:spPr>
          <a:xfrm>
            <a:off x="366713" y="6715036"/>
            <a:ext cx="2160000" cy="144000"/>
          </a:xfrm>
        </p:spPr>
        <p:txBody>
          <a:bodyPr/>
          <a:lstStyle>
            <a:lvl1pPr>
              <a:defRPr>
                <a:solidFill>
                  <a:schemeClr val="bg1"/>
                </a:solidFill>
              </a:defRPr>
            </a:lvl1pPr>
          </a:lstStyle>
          <a:p>
            <a:fld id="{D4E1AA52-FB70-4725-9AD9-496829432D9F}" type="datetime1">
              <a:rPr lang="en-GB" smtClean="0">
                <a:solidFill>
                  <a:srgbClr val="FFFFFF"/>
                </a:solidFill>
              </a:rPr>
              <a:pPr/>
              <a:t>26/02/2018</a:t>
            </a:fld>
            <a:endParaRPr lang="en-GB" dirty="0">
              <a:solidFill>
                <a:srgbClr val="FFFFFF"/>
              </a:solidFill>
            </a:endParaRPr>
          </a:p>
        </p:txBody>
      </p:sp>
      <p:sp>
        <p:nvSpPr>
          <p:cNvPr id="16" name="Footer Placeholder 15"/>
          <p:cNvSpPr>
            <a:spLocks noGrp="1"/>
          </p:cNvSpPr>
          <p:nvPr userDrawn="1">
            <p:ph type="ftr" sz="quarter" idx="12"/>
          </p:nvPr>
        </p:nvSpPr>
        <p:spPr>
          <a:xfrm>
            <a:off x="4737100" y="6714000"/>
            <a:ext cx="2160000" cy="144000"/>
          </a:xfrm>
        </p:spPr>
        <p:txBody>
          <a:bodyPr/>
          <a:lstStyle>
            <a:lvl1pPr>
              <a:defRPr>
                <a:solidFill>
                  <a:schemeClr val="bg1"/>
                </a:solidFill>
              </a:defRPr>
            </a:lvl1pPr>
          </a:lstStyle>
          <a:p>
            <a:r>
              <a:rPr lang="en-GB" dirty="0" smtClean="0">
                <a:solidFill>
                  <a:srgbClr val="FFFFFF"/>
                </a:solidFill>
              </a:rPr>
              <a:t>Footer or alternate date</a:t>
            </a:r>
            <a:endParaRPr lang="en-GB" dirty="0">
              <a:solidFill>
                <a:srgbClr val="FFFFFF"/>
              </a:solidFill>
            </a:endParaRPr>
          </a:p>
        </p:txBody>
      </p:sp>
      <p:sp>
        <p:nvSpPr>
          <p:cNvPr id="17" name="Slide Number Placeholder 16"/>
          <p:cNvSpPr>
            <a:spLocks noGrp="1"/>
          </p:cNvSpPr>
          <p:nvPr userDrawn="1">
            <p:ph type="sldNum" sz="quarter" idx="13"/>
          </p:nvPr>
        </p:nvSpPr>
        <p:spPr>
          <a:xfrm>
            <a:off x="7494482" y="6713474"/>
            <a:ext cx="144000" cy="144000"/>
          </a:xfrm>
        </p:spPr>
        <p:txBody>
          <a:bodyPr/>
          <a:lstStyle>
            <a:lvl1pPr>
              <a:defRPr>
                <a:solidFill>
                  <a:schemeClr val="bg1"/>
                </a:solidFill>
              </a:defRPr>
            </a:lvl1pPr>
          </a:lstStyle>
          <a:p>
            <a:fld id="{D34DACC3-9742-4940-92E6-4CAB853A3218}" type="slidenum">
              <a:rPr lang="en-GB" smtClean="0">
                <a:solidFill>
                  <a:srgbClr val="FFFFFF"/>
                </a:solidFill>
              </a:rPr>
              <a:pPr/>
              <a:t>‹#›</a:t>
            </a:fld>
            <a:endParaRPr lang="en-GB" dirty="0">
              <a:solidFill>
                <a:srgbClr val="FFFFFF"/>
              </a:solidFill>
            </a:endParaRPr>
          </a:p>
        </p:txBody>
      </p:sp>
      <p:sp>
        <p:nvSpPr>
          <p:cNvPr id="2" name="Title 1"/>
          <p:cNvSpPr>
            <a:spLocks noGrp="1"/>
          </p:cNvSpPr>
          <p:nvPr>
            <p:ph type="title" hasCustomPrompt="1"/>
          </p:nvPr>
        </p:nvSpPr>
        <p:spPr>
          <a:xfrm>
            <a:off x="366714" y="348298"/>
            <a:ext cx="5143500" cy="576000"/>
          </a:xfrm>
        </p:spPr>
        <p:txBody>
          <a:bodyPr/>
          <a:lstStyle>
            <a:lvl1pPr>
              <a:defRPr sz="3600" b="0"/>
            </a:lvl1pPr>
          </a:lstStyle>
          <a:p>
            <a:r>
              <a:rPr lang="en-GB" noProof="0" dirty="0" smtClean="0"/>
              <a:t>Click to add ‘thank you’</a:t>
            </a:r>
            <a:endParaRPr lang="en-GB" noProof="0" dirty="0"/>
          </a:p>
        </p:txBody>
      </p:sp>
      <p:sp>
        <p:nvSpPr>
          <p:cNvPr id="13" name="Text Placeholder 2"/>
          <p:cNvSpPr>
            <a:spLocks noGrp="1"/>
          </p:cNvSpPr>
          <p:nvPr>
            <p:ph type="body" sz="quarter" idx="14" hasCustomPrompt="1"/>
          </p:nvPr>
        </p:nvSpPr>
        <p:spPr>
          <a:xfrm>
            <a:off x="366712" y="2040415"/>
            <a:ext cx="4370387" cy="1852135"/>
          </a:xfrm>
        </p:spPr>
        <p:txBody>
          <a:bodyPr/>
          <a:lstStyle>
            <a:lvl1pPr marL="0" indent="0" algn="l" defTabSz="457200" rtl="0" eaLnBrk="1" latinLnBrk="0" hangingPunct="1">
              <a:lnSpc>
                <a:spcPts val="2000"/>
              </a:lnSpc>
              <a:spcBef>
                <a:spcPts val="0"/>
              </a:spcBef>
              <a:spcAft>
                <a:spcPts val="300"/>
              </a:spcAft>
              <a:buClr>
                <a:schemeClr val="accent1"/>
              </a:buClr>
              <a:buFont typeface="Arial"/>
              <a:buNone/>
              <a:defRPr lang="en-US" sz="1800" kern="1200" dirty="0" smtClean="0">
                <a:solidFill>
                  <a:srgbClr val="565A5C"/>
                </a:solidFill>
                <a:effectLst/>
                <a:latin typeface="+mn-lt"/>
                <a:ea typeface="Arial"/>
                <a:cs typeface="Arial"/>
              </a:defRPr>
            </a:lvl1pPr>
            <a:lvl2pPr>
              <a:spcBef>
                <a:spcPts val="0"/>
              </a:spcBef>
              <a:defRPr>
                <a:latin typeface="+mn-lt"/>
              </a:defRPr>
            </a:lvl2pPr>
            <a:lvl3pPr>
              <a:defRPr>
                <a:latin typeface="+mn-lt"/>
              </a:defRPr>
            </a:lvl3pPr>
            <a:lvl4pPr>
              <a:defRPr>
                <a:latin typeface="+mn-lt"/>
              </a:defRPr>
            </a:lvl4pPr>
            <a:lvl5pPr>
              <a:defRPr>
                <a:latin typeface="+mn-lt"/>
              </a:defRPr>
            </a:lvl5pPr>
          </a:lstStyle>
          <a:p>
            <a:pPr lvl="0"/>
            <a:r>
              <a:rPr lang="en-GB" noProof="0" dirty="0" smtClean="0"/>
              <a:t>Office name and address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5"/>
          </p:nvPr>
        </p:nvSpPr>
        <p:spPr>
          <a:xfrm>
            <a:off x="366713" y="4153191"/>
            <a:ext cx="8408987" cy="1857084"/>
          </a:xfrm>
        </p:spPr>
        <p:txBody>
          <a:bodyPr anchor="ctr" anchorCtr="0"/>
          <a:lstStyle>
            <a:lvl1pPr marL="0" indent="0">
              <a:spcBef>
                <a:spcPts val="0"/>
              </a:spcBef>
              <a:buNone/>
              <a:defRPr sz="1400">
                <a:solidFill>
                  <a:schemeClr val="tx2"/>
                </a:solidFill>
              </a:defRPr>
            </a:lvl1pPr>
            <a:lvl2pPr marL="183600">
              <a:spcBef>
                <a:spcPts val="0"/>
              </a:spcBef>
              <a:defRPr sz="1400">
                <a:solidFill>
                  <a:schemeClr val="tx1"/>
                </a:solidFill>
              </a:defRPr>
            </a:lvl2pPr>
            <a:lvl3pPr>
              <a:defRPr sz="1400"/>
            </a:lvl3pPr>
            <a:lvl4pPr>
              <a:defRPr sz="1400"/>
            </a:lvl4pPr>
            <a:lvl5pPr>
              <a:defRPr sz="1400"/>
            </a:lvl5pPr>
          </a:lstStyle>
          <a:p>
            <a:pPr lvl="0"/>
            <a:r>
              <a:rPr lang="en-US" noProof="0" smtClean="0"/>
              <a:t>Click to edit Master text styles</a:t>
            </a:r>
          </a:p>
          <a:p>
            <a:pPr lvl="1"/>
            <a:r>
              <a:rPr lang="en-US" noProof="0" smtClean="0"/>
              <a:t>Second level</a:t>
            </a:r>
          </a:p>
        </p:txBody>
      </p:sp>
      <p:sp>
        <p:nvSpPr>
          <p:cNvPr id="7" name="Text Placeholder 6"/>
          <p:cNvSpPr>
            <a:spLocks noGrp="1"/>
          </p:cNvSpPr>
          <p:nvPr>
            <p:ph type="body" sz="quarter" idx="16"/>
          </p:nvPr>
        </p:nvSpPr>
        <p:spPr>
          <a:xfrm>
            <a:off x="366712" y="6058773"/>
            <a:ext cx="8408987" cy="442040"/>
          </a:xfrm>
        </p:spPr>
        <p:txBody>
          <a:bodyPr anchor="b" anchorCtr="0"/>
          <a:lstStyle>
            <a:lvl1pPr marL="0" indent="0">
              <a:lnSpc>
                <a:spcPts val="700"/>
              </a:lnSpc>
              <a:spcBef>
                <a:spcPts val="0"/>
              </a:spcBef>
              <a:buNone/>
              <a:defRPr sz="650"/>
            </a:lvl1pPr>
          </a:lstStyle>
          <a:p>
            <a:pPr lvl="0"/>
            <a:r>
              <a:rPr lang="en-US" noProof="0" smtClean="0"/>
              <a:t>Click to edit Master text styles</a:t>
            </a:r>
          </a:p>
        </p:txBody>
      </p:sp>
    </p:spTree>
    <p:extLst>
      <p:ext uri="{BB962C8B-B14F-4D97-AF65-F5344CB8AC3E}">
        <p14:creationId xmlns:p14="http://schemas.microsoft.com/office/powerpoint/2010/main" val="77205306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ilingual Title Slide">
    <p:bg>
      <p:bgPr>
        <a:gradFill flip="none" rotWithShape="1">
          <a:gsLst>
            <a:gs pos="0">
              <a:schemeClr val="accent1"/>
            </a:gs>
            <a:gs pos="100000">
              <a:schemeClr val="tx2"/>
            </a:gs>
          </a:gsLst>
          <a:lin ang="5400000" scaled="1"/>
          <a:tileRect/>
        </a:gradFill>
        <a:effectLst/>
      </p:bgPr>
    </p:bg>
    <p:spTree>
      <p:nvGrpSpPr>
        <p:cNvPr id="1" name=""/>
        <p:cNvGrpSpPr/>
        <p:nvPr/>
      </p:nvGrpSpPr>
      <p:grpSpPr>
        <a:xfrm>
          <a:off x="0" y="0"/>
          <a:ext cx="0" cy="0"/>
          <a:chOff x="0" y="0"/>
          <a:chExt cx="0" cy="0"/>
        </a:xfrm>
      </p:grpSpPr>
      <p:sp>
        <p:nvSpPr>
          <p:cNvPr id="12" name="Freeform 5"/>
          <p:cNvSpPr>
            <a:spLocks/>
          </p:cNvSpPr>
          <p:nvPr userDrawn="1"/>
        </p:nvSpPr>
        <p:spPr bwMode="auto">
          <a:xfrm>
            <a:off x="0" y="0"/>
            <a:ext cx="8793784" cy="6858000"/>
          </a:xfrm>
          <a:custGeom>
            <a:avLst/>
            <a:gdLst>
              <a:gd name="T0" fmla="*/ 0 w 2770"/>
              <a:gd name="T1" fmla="*/ 2160 h 2160"/>
              <a:gd name="T2" fmla="*/ 1683 w 2770"/>
              <a:gd name="T3" fmla="*/ 2160 h 2160"/>
              <a:gd name="T4" fmla="*/ 2757 w 2770"/>
              <a:gd name="T5" fmla="*/ 1115 h 2160"/>
              <a:gd name="T6" fmla="*/ 2757 w 2770"/>
              <a:gd name="T7" fmla="*/ 1070 h 2160"/>
              <a:gd name="T8" fmla="*/ 1637 w 2770"/>
              <a:gd name="T9" fmla="*/ 0 h 2160"/>
              <a:gd name="T10" fmla="*/ 0 w 2770"/>
              <a:gd name="T11" fmla="*/ 0 h 2160"/>
              <a:gd name="T12" fmla="*/ 0 w 2770"/>
              <a:gd name="T13" fmla="*/ 2160 h 2160"/>
            </a:gdLst>
            <a:ahLst/>
            <a:cxnLst>
              <a:cxn ang="0">
                <a:pos x="T0" y="T1"/>
              </a:cxn>
              <a:cxn ang="0">
                <a:pos x="T2" y="T3"/>
              </a:cxn>
              <a:cxn ang="0">
                <a:pos x="T4" y="T5"/>
              </a:cxn>
              <a:cxn ang="0">
                <a:pos x="T6" y="T7"/>
              </a:cxn>
              <a:cxn ang="0">
                <a:pos x="T8" y="T9"/>
              </a:cxn>
              <a:cxn ang="0">
                <a:pos x="T10" y="T11"/>
              </a:cxn>
              <a:cxn ang="0">
                <a:pos x="T12" y="T13"/>
              </a:cxn>
            </a:cxnLst>
            <a:rect l="0" t="0" r="r" b="b"/>
            <a:pathLst>
              <a:path w="2770" h="2160">
                <a:moveTo>
                  <a:pt x="0" y="2160"/>
                </a:moveTo>
                <a:cubicBezTo>
                  <a:pt x="1683" y="2160"/>
                  <a:pt x="1683" y="2160"/>
                  <a:pt x="1683" y="2160"/>
                </a:cubicBezTo>
                <a:cubicBezTo>
                  <a:pt x="2757" y="1115"/>
                  <a:pt x="2757" y="1115"/>
                  <a:pt x="2757" y="1115"/>
                </a:cubicBezTo>
                <a:cubicBezTo>
                  <a:pt x="2770" y="1103"/>
                  <a:pt x="2770" y="1082"/>
                  <a:pt x="2757" y="1070"/>
                </a:cubicBezTo>
                <a:cubicBezTo>
                  <a:pt x="1637" y="0"/>
                  <a:pt x="1637" y="0"/>
                  <a:pt x="1637" y="0"/>
                </a:cubicBezTo>
                <a:cubicBezTo>
                  <a:pt x="0" y="0"/>
                  <a:pt x="0" y="0"/>
                  <a:pt x="0" y="0"/>
                </a:cubicBezTo>
                <a:lnTo>
                  <a:pt x="0" y="2160"/>
                </a:lnTo>
                <a:close/>
              </a:path>
            </a:pathLst>
          </a:custGeom>
          <a:gradFill flip="none" rotWithShape="1">
            <a:gsLst>
              <a:gs pos="40000">
                <a:schemeClr val="tx2"/>
              </a:gs>
              <a:gs pos="0">
                <a:schemeClr val="tx2"/>
              </a:gs>
              <a:gs pos="100000">
                <a:srgbClr val="9C5FB5">
                  <a:alpha val="80000"/>
                </a:srgbClr>
              </a:gs>
            </a:gsLst>
            <a:lin ang="18600000" scaled="0"/>
            <a:tileRect/>
          </a:gradFill>
          <a:ln>
            <a:noFill/>
          </a:ln>
        </p:spPr>
        <p:txBody>
          <a:bodyPr vert="horz" wrap="square" lIns="91440" tIns="45720" rIns="91440" bIns="45720" numCol="1" anchor="t" anchorCtr="0" compatLnSpc="1">
            <a:prstTxWarp prst="textNoShape">
              <a:avLst/>
            </a:prstTxWarp>
          </a:bodyPr>
          <a:lstStyle/>
          <a:p>
            <a:endParaRPr lang="en-GB" dirty="0">
              <a:solidFill>
                <a:srgbClr val="565A5C"/>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1950" y="559117"/>
            <a:ext cx="1743749" cy="334799"/>
          </a:xfrm>
          <a:prstGeom prst="rect">
            <a:avLst/>
          </a:prstGeom>
        </p:spPr>
      </p:pic>
      <p:sp>
        <p:nvSpPr>
          <p:cNvPr id="8" name="Title 1"/>
          <p:cNvSpPr>
            <a:spLocks noGrp="1"/>
          </p:cNvSpPr>
          <p:nvPr>
            <p:ph type="ctrTitle" hasCustomPrompt="1"/>
          </p:nvPr>
        </p:nvSpPr>
        <p:spPr bwMode="gray">
          <a:xfrm>
            <a:off x="366712" y="1839050"/>
            <a:ext cx="4370387" cy="492443"/>
          </a:xfrm>
        </p:spPr>
        <p:txBody>
          <a:bodyPr wrap="square" lIns="0" tIns="0" rIns="0" bIns="0" anchor="b" anchorCtr="0">
            <a:noAutofit/>
          </a:bodyPr>
          <a:lstStyle>
            <a:lvl1pPr algn="l">
              <a:lnSpc>
                <a:spcPct val="100000"/>
              </a:lnSpc>
              <a:defRPr sz="3200" b="1">
                <a:solidFill>
                  <a:schemeClr val="bg1"/>
                </a:solidFill>
                <a:latin typeface="+mj-lt"/>
                <a:ea typeface="+mj-ea"/>
                <a:cs typeface="Arial" pitchFamily="34" charset="0"/>
              </a:defRPr>
            </a:lvl1pPr>
          </a:lstStyle>
          <a:p>
            <a:r>
              <a:rPr lang="en-GB" noProof="0" dirty="0" smtClean="0"/>
              <a:t>Chinese title</a:t>
            </a:r>
            <a:endParaRPr lang="en-GB" noProof="0" dirty="0"/>
          </a:p>
        </p:txBody>
      </p:sp>
      <p:sp>
        <p:nvSpPr>
          <p:cNvPr id="10" name="Subtitle 2"/>
          <p:cNvSpPr>
            <a:spLocks noGrp="1"/>
          </p:cNvSpPr>
          <p:nvPr>
            <p:ph type="subTitle" idx="1" hasCustomPrompt="1"/>
          </p:nvPr>
        </p:nvSpPr>
        <p:spPr bwMode="gray">
          <a:xfrm>
            <a:off x="366712" y="2388384"/>
            <a:ext cx="4370387" cy="1080000"/>
          </a:xfrm>
        </p:spPr>
        <p:txBody>
          <a:bodyPr wrap="square" lIns="432000" tIns="0" rIns="0" bIns="0">
            <a:noAutofit/>
          </a:bodyPr>
          <a:lstStyle>
            <a:lvl1pPr marL="0" indent="0" algn="l">
              <a:lnSpc>
                <a:spcPct val="90000"/>
              </a:lnSpc>
              <a:spcBef>
                <a:spcPts val="0"/>
              </a:spcBef>
              <a:buNone/>
              <a:defRPr sz="3200" b="0" baseline="0">
                <a:solidFill>
                  <a:schemeClr val="bg1"/>
                </a:solidFill>
                <a:latin typeface="+mj-lt"/>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Chinese subtitle</a:t>
            </a:r>
            <a:endParaRPr lang="en-GB" noProof="0" dirty="0"/>
          </a:p>
        </p:txBody>
      </p:sp>
      <p:sp>
        <p:nvSpPr>
          <p:cNvPr id="11" name="Date Placeholder 5"/>
          <p:cNvSpPr>
            <a:spLocks noGrp="1"/>
          </p:cNvSpPr>
          <p:nvPr>
            <p:ph type="dt" sz="half" idx="10"/>
          </p:nvPr>
        </p:nvSpPr>
        <p:spPr>
          <a:xfrm>
            <a:off x="5510213" y="2106555"/>
            <a:ext cx="1620000" cy="161583"/>
          </a:xfrm>
        </p:spPr>
        <p:txBody>
          <a:bodyPr>
            <a:noAutofit/>
          </a:bodyPr>
          <a:lstStyle>
            <a:lvl1pPr>
              <a:defRPr sz="1050" b="1">
                <a:solidFill>
                  <a:schemeClr val="bg1"/>
                </a:solidFill>
                <a:latin typeface="+mn-lt"/>
              </a:defRPr>
            </a:lvl1pPr>
          </a:lstStyle>
          <a:p>
            <a:fld id="{A5A981A3-C309-4C3D-B8FB-55CE36CDC6A7}" type="datetime1">
              <a:rPr lang="en-GB" smtClean="0">
                <a:solidFill>
                  <a:srgbClr val="FFFFFF"/>
                </a:solidFill>
              </a:rPr>
              <a:pPr/>
              <a:t>26/02/2018</a:t>
            </a:fld>
            <a:endParaRPr lang="en-GB" dirty="0">
              <a:solidFill>
                <a:srgbClr val="FFFFFF"/>
              </a:solidFill>
            </a:endParaRPr>
          </a:p>
        </p:txBody>
      </p:sp>
      <p:sp>
        <p:nvSpPr>
          <p:cNvPr id="13" name="Text Placeholder 8"/>
          <p:cNvSpPr>
            <a:spLocks noGrp="1"/>
          </p:cNvSpPr>
          <p:nvPr>
            <p:ph type="body" sz="quarter" idx="11" hasCustomPrompt="1"/>
          </p:nvPr>
        </p:nvSpPr>
        <p:spPr>
          <a:xfrm>
            <a:off x="366713" y="3892550"/>
            <a:ext cx="4370387" cy="553998"/>
          </a:xfrm>
        </p:spPr>
        <p:txBody>
          <a:bodyPr>
            <a:noAutofit/>
          </a:bodyPr>
          <a:lstStyle>
            <a:lvl1pPr marL="0" indent="0">
              <a:spcBef>
                <a:spcPts val="0"/>
              </a:spcBef>
              <a:buNone/>
              <a:defRPr sz="3200" b="1">
                <a:solidFill>
                  <a:schemeClr val="bg1"/>
                </a:solidFill>
                <a:latin typeface="+mj-lt"/>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GB" noProof="0" dirty="0" smtClean="0"/>
              <a:t>Western title</a:t>
            </a:r>
            <a:endParaRPr lang="en-GB" noProof="0" dirty="0"/>
          </a:p>
        </p:txBody>
      </p:sp>
      <p:sp>
        <p:nvSpPr>
          <p:cNvPr id="14" name="Text Placeholder 9"/>
          <p:cNvSpPr>
            <a:spLocks noGrp="1"/>
          </p:cNvSpPr>
          <p:nvPr>
            <p:ph type="body" sz="quarter" idx="12" hasCustomPrompt="1"/>
          </p:nvPr>
        </p:nvSpPr>
        <p:spPr>
          <a:xfrm>
            <a:off x="366712" y="4503439"/>
            <a:ext cx="4370387" cy="1080000"/>
          </a:xfrm>
        </p:spPr>
        <p:txBody>
          <a:bodyPr>
            <a:noAutofit/>
          </a:bodyPr>
          <a:lstStyle>
            <a:lvl1pPr marL="0" indent="0" algn="l" defTabSz="457200" rtl="0" eaLnBrk="1" latinLnBrk="0" hangingPunct="1">
              <a:lnSpc>
                <a:spcPct val="90000"/>
              </a:lnSpc>
              <a:spcBef>
                <a:spcPct val="0"/>
              </a:spcBef>
              <a:buNone/>
              <a:defRPr lang="en-GB" sz="3200" b="0" kern="1200" dirty="0">
                <a:solidFill>
                  <a:schemeClr val="bg1"/>
                </a:solidFill>
                <a:latin typeface="+mj-lt"/>
                <a:ea typeface="+mj-ea"/>
                <a:cs typeface="Arial" pitchFamily="34" charset="0"/>
              </a:defRPr>
            </a:lvl1pPr>
          </a:lstStyle>
          <a:p>
            <a:pPr lvl="0"/>
            <a:r>
              <a:rPr lang="en-GB" noProof="0" dirty="0" smtClean="0"/>
              <a:t>Western title</a:t>
            </a:r>
            <a:endParaRPr lang="en-GB" noProof="0" dirty="0"/>
          </a:p>
        </p:txBody>
      </p:sp>
      <p:sp>
        <p:nvSpPr>
          <p:cNvPr id="15" name="Text Placeholder 11"/>
          <p:cNvSpPr>
            <a:spLocks noGrp="1"/>
          </p:cNvSpPr>
          <p:nvPr>
            <p:ph type="body" sz="quarter" idx="13" hasCustomPrompt="1"/>
          </p:nvPr>
        </p:nvSpPr>
        <p:spPr>
          <a:xfrm>
            <a:off x="366713" y="6387298"/>
            <a:ext cx="1714500" cy="144000"/>
          </a:xfrm>
        </p:spPr>
        <p:txBody>
          <a:bodyPr>
            <a:noAutofit/>
          </a:bodyPr>
          <a:lstStyle>
            <a:lvl1pPr marL="0" indent="0" algn="l" defTabSz="457200" rtl="0" eaLnBrk="1" latinLnBrk="0" hangingPunct="1">
              <a:lnSpc>
                <a:spcPct val="100000"/>
              </a:lnSpc>
              <a:spcBef>
                <a:spcPts val="0"/>
              </a:spcBef>
              <a:buClr>
                <a:schemeClr val="accent1"/>
              </a:buClr>
              <a:buFont typeface="Arial"/>
              <a:buNone/>
              <a:defRPr lang="en-GB" sz="900" b="0" kern="1200" baseline="0" dirty="0">
                <a:solidFill>
                  <a:schemeClr val="bg1"/>
                </a:solidFill>
                <a:latin typeface="+mn-lt"/>
                <a:ea typeface="+mn-ea"/>
                <a:cs typeface="Arial" pitchFamily="34" charset="0"/>
              </a:defRPr>
            </a:lvl1pPr>
          </a:lstStyle>
          <a:p>
            <a:pPr lvl="0"/>
            <a:r>
              <a:rPr lang="en-GB" noProof="0" dirty="0" smtClean="0"/>
              <a:t>Document ref (Western)</a:t>
            </a:r>
            <a:endParaRPr lang="en-GB" noProof="0" dirty="0"/>
          </a:p>
        </p:txBody>
      </p:sp>
      <p:sp>
        <p:nvSpPr>
          <p:cNvPr id="16" name="Footer Placeholder 12"/>
          <p:cNvSpPr>
            <a:spLocks noGrp="1"/>
          </p:cNvSpPr>
          <p:nvPr>
            <p:ph type="ftr" sz="quarter" idx="14"/>
          </p:nvPr>
        </p:nvSpPr>
        <p:spPr>
          <a:xfrm>
            <a:off x="5510213" y="4159528"/>
            <a:ext cx="1620000" cy="161583"/>
          </a:xfrm>
          <a:prstGeom prst="rect">
            <a:avLst/>
          </a:prstGeom>
        </p:spPr>
        <p:txBody>
          <a:bodyPr vert="horz" wrap="square" lIns="0" tIns="0" rIns="0" bIns="0" rtlCol="0" anchor="ctr">
            <a:noAutofit/>
          </a:bodyPr>
          <a:lstStyle>
            <a:lvl1pPr>
              <a:defRPr lang="en-US" altLang="ja-JP" sz="1050" b="1" smtClean="0">
                <a:solidFill>
                  <a:schemeClr val="bg1"/>
                </a:solidFill>
                <a:latin typeface="+mn-lt"/>
                <a:ea typeface="+mn-ea"/>
              </a:defRPr>
            </a:lvl1pPr>
          </a:lstStyle>
          <a:p>
            <a:r>
              <a:rPr lang="en-GB" altLang="zh-CN" dirty="0">
                <a:solidFill>
                  <a:srgbClr val="FFFFFF"/>
                </a:solidFill>
              </a:rPr>
              <a:t>Footer or alternate date</a:t>
            </a:r>
          </a:p>
        </p:txBody>
      </p:sp>
      <p:sp>
        <p:nvSpPr>
          <p:cNvPr id="18" name="Text Placeholder 8"/>
          <p:cNvSpPr>
            <a:spLocks noGrp="1"/>
          </p:cNvSpPr>
          <p:nvPr>
            <p:ph type="body" sz="quarter" idx="16" hasCustomPrompt="1"/>
          </p:nvPr>
        </p:nvSpPr>
        <p:spPr>
          <a:xfrm>
            <a:off x="366712" y="6146803"/>
            <a:ext cx="1714502" cy="144000"/>
          </a:xfrm>
        </p:spPr>
        <p:txBody>
          <a:bodyPr>
            <a:noAutofit/>
          </a:bodyPr>
          <a:lstStyle>
            <a:lvl1pPr marL="0" indent="0">
              <a:spcBef>
                <a:spcPts val="0"/>
              </a:spcBef>
              <a:buNone/>
              <a:defRPr sz="900" baseline="0">
                <a:solidFill>
                  <a:schemeClr val="bg1"/>
                </a:solidFill>
                <a:latin typeface="+mn-lt"/>
                <a:ea typeface="+mn-ea"/>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GB" noProof="0" dirty="0" smtClean="0"/>
              <a:t>Document ref (Chinese)</a:t>
            </a:r>
            <a:endParaRPr lang="en-GB" noProof="0" dirty="0"/>
          </a:p>
        </p:txBody>
      </p:sp>
      <p:sp>
        <p:nvSpPr>
          <p:cNvPr id="2" name="Slide Number Placeholder 1"/>
          <p:cNvSpPr>
            <a:spLocks noGrp="1"/>
          </p:cNvSpPr>
          <p:nvPr>
            <p:ph type="sldNum" sz="quarter" idx="17"/>
          </p:nvPr>
        </p:nvSpPr>
        <p:spPr>
          <a:xfrm>
            <a:off x="8631699" y="6858000"/>
            <a:ext cx="144000" cy="144000"/>
          </a:xfrm>
        </p:spPr>
        <p:txBody>
          <a:bodyPr/>
          <a:lstStyle>
            <a:lvl1pPr>
              <a:defRPr>
                <a:solidFill>
                  <a:schemeClr val="bg1"/>
                </a:solidFill>
              </a:defRPr>
            </a:lvl1pPr>
          </a:lstStyle>
          <a:p>
            <a:fld id="{D34DACC3-9742-4940-92E6-4CAB853A3218}"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396997142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ilingual Section Header">
    <p:bg>
      <p:bgPr>
        <a:gradFill>
          <a:gsLst>
            <a:gs pos="0">
              <a:schemeClr val="bg2"/>
            </a:gs>
            <a:gs pos="100000">
              <a:schemeClr val="bg1"/>
            </a:gs>
          </a:gsLst>
          <a:lin ang="4500000" scaled="0"/>
        </a:gra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gradFill>
            <a:gsLst>
              <a:gs pos="0">
                <a:srgbClr val="EBECED">
                  <a:alpha val="0"/>
                </a:srgbClr>
              </a:gs>
              <a:gs pos="45000">
                <a:srgbClr val="EBECED">
                  <a:alpha val="0"/>
                </a:srgbClr>
              </a:gs>
              <a:gs pos="90000">
                <a:srgbClr val="EBECED"/>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smtClean="0">
              <a:solidFill>
                <a:srgbClr val="A2A4A3"/>
              </a:solidFill>
            </a:endParaRPr>
          </a:p>
        </p:txBody>
      </p:sp>
      <p:sp>
        <p:nvSpPr>
          <p:cNvPr id="8" name="Freeform 5"/>
          <p:cNvSpPr>
            <a:spLocks/>
          </p:cNvSpPr>
          <p:nvPr userDrawn="1"/>
        </p:nvSpPr>
        <p:spPr bwMode="auto">
          <a:xfrm>
            <a:off x="0" y="0"/>
            <a:ext cx="8791575" cy="6858000"/>
          </a:xfrm>
          <a:custGeom>
            <a:avLst/>
            <a:gdLst>
              <a:gd name="T0" fmla="*/ 2755 w 2770"/>
              <a:gd name="T1" fmla="*/ 592 h 2160"/>
              <a:gd name="T2" fmla="*/ 2136 w 2770"/>
              <a:gd name="T3" fmla="*/ 0 h 2160"/>
              <a:gd name="T4" fmla="*/ 0 w 2770"/>
              <a:gd name="T5" fmla="*/ 0 h 2160"/>
              <a:gd name="T6" fmla="*/ 0 w 2770"/>
              <a:gd name="T7" fmla="*/ 2160 h 2160"/>
              <a:gd name="T8" fmla="*/ 1196 w 2770"/>
              <a:gd name="T9" fmla="*/ 2160 h 2160"/>
              <a:gd name="T10" fmla="*/ 2755 w 2770"/>
              <a:gd name="T11" fmla="*/ 643 h 2160"/>
              <a:gd name="T12" fmla="*/ 2755 w 2770"/>
              <a:gd name="T13" fmla="*/ 592 h 2160"/>
            </a:gdLst>
            <a:ahLst/>
            <a:cxnLst>
              <a:cxn ang="0">
                <a:pos x="T0" y="T1"/>
              </a:cxn>
              <a:cxn ang="0">
                <a:pos x="T2" y="T3"/>
              </a:cxn>
              <a:cxn ang="0">
                <a:pos x="T4" y="T5"/>
              </a:cxn>
              <a:cxn ang="0">
                <a:pos x="T6" y="T7"/>
              </a:cxn>
              <a:cxn ang="0">
                <a:pos x="T8" y="T9"/>
              </a:cxn>
              <a:cxn ang="0">
                <a:pos x="T10" y="T11"/>
              </a:cxn>
              <a:cxn ang="0">
                <a:pos x="T12" y="T13"/>
              </a:cxn>
            </a:cxnLst>
            <a:rect l="0" t="0" r="r" b="b"/>
            <a:pathLst>
              <a:path w="2770" h="2160">
                <a:moveTo>
                  <a:pt x="2755" y="592"/>
                </a:moveTo>
                <a:cubicBezTo>
                  <a:pt x="2136" y="0"/>
                  <a:pt x="2136" y="0"/>
                  <a:pt x="2136" y="0"/>
                </a:cubicBezTo>
                <a:cubicBezTo>
                  <a:pt x="0" y="0"/>
                  <a:pt x="0" y="0"/>
                  <a:pt x="0" y="0"/>
                </a:cubicBezTo>
                <a:cubicBezTo>
                  <a:pt x="0" y="2160"/>
                  <a:pt x="0" y="2160"/>
                  <a:pt x="0" y="2160"/>
                </a:cubicBezTo>
                <a:cubicBezTo>
                  <a:pt x="1196" y="2160"/>
                  <a:pt x="1196" y="2160"/>
                  <a:pt x="1196" y="2160"/>
                </a:cubicBezTo>
                <a:cubicBezTo>
                  <a:pt x="2755" y="643"/>
                  <a:pt x="2755" y="643"/>
                  <a:pt x="2755" y="643"/>
                </a:cubicBezTo>
                <a:cubicBezTo>
                  <a:pt x="2770" y="629"/>
                  <a:pt x="2770" y="606"/>
                  <a:pt x="2755" y="592"/>
                </a:cubicBezTo>
                <a:close/>
              </a:path>
            </a:pathLst>
          </a:custGeom>
          <a:gradFill flip="none" rotWithShape="1">
            <a:gsLst>
              <a:gs pos="40000">
                <a:schemeClr val="bg1">
                  <a:alpha val="80000"/>
                </a:schemeClr>
              </a:gs>
              <a:gs pos="0">
                <a:srgbClr val="EBECED"/>
              </a:gs>
              <a:gs pos="90000">
                <a:srgbClr val="EBECED">
                  <a:alpha val="0"/>
                </a:srgbClr>
              </a:gs>
            </a:gsLst>
            <a:lin ang="4500000" scaled="0"/>
            <a:tileRect/>
          </a:gradFill>
          <a:ln>
            <a:noFill/>
          </a:ln>
        </p:spPr>
        <p:txBody>
          <a:bodyPr vert="horz" wrap="square" lIns="91440" tIns="45720" rIns="91440" bIns="45720" numCol="1" anchor="t" anchorCtr="0" compatLnSpc="1">
            <a:prstTxWarp prst="textNoShape">
              <a:avLst/>
            </a:prstTxWarp>
          </a:bodyPr>
          <a:lstStyle/>
          <a:p>
            <a:endParaRPr lang="en-GB" dirty="0">
              <a:solidFill>
                <a:srgbClr val="565A5C"/>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3200" y="6508800"/>
            <a:ext cx="1104343" cy="212034"/>
          </a:xfrm>
          <a:prstGeom prst="rect">
            <a:avLst/>
          </a:prstGeom>
        </p:spPr>
      </p:pic>
      <p:sp>
        <p:nvSpPr>
          <p:cNvPr id="2" name="Date Placeholder 1"/>
          <p:cNvSpPr>
            <a:spLocks noGrp="1"/>
          </p:cNvSpPr>
          <p:nvPr>
            <p:ph type="dt" sz="half" idx="10"/>
          </p:nvPr>
        </p:nvSpPr>
        <p:spPr/>
        <p:txBody>
          <a:bodyPr/>
          <a:lstStyle/>
          <a:p>
            <a:fld id="{DBCF30A1-21C7-46B4-A58C-6483FAFBE839}" type="datetime1">
              <a:rPr lang="en-GB" smtClean="0">
                <a:solidFill>
                  <a:srgbClr val="565A5C"/>
                </a:solidFill>
              </a:rPr>
              <a:pPr/>
              <a:t>26/02/2018</a:t>
            </a:fld>
            <a:endParaRPr lang="en-GB" dirty="0">
              <a:solidFill>
                <a:srgbClr val="565A5C"/>
              </a:solidFill>
            </a:endParaRPr>
          </a:p>
        </p:txBody>
      </p:sp>
      <p:sp>
        <p:nvSpPr>
          <p:cNvPr id="4" name="Slide Number Placeholder 3"/>
          <p:cNvSpPr>
            <a:spLocks noGrp="1"/>
          </p:cNvSpPr>
          <p:nvPr>
            <p:ph type="sldNum" sz="quarter" idx="11"/>
          </p:nvPr>
        </p:nvSpPr>
        <p:spPr>
          <a:xfrm>
            <a:off x="7494482" y="6537600"/>
            <a:ext cx="144000" cy="144000"/>
          </a:xfrm>
        </p:spPr>
        <p:txBody>
          <a:bodyPr/>
          <a:lstStyle/>
          <a:p>
            <a:fld id="{D34DACC3-9742-4940-92E6-4CAB853A3218}" type="slidenum">
              <a:rPr lang="en-GB" smtClean="0">
                <a:solidFill>
                  <a:srgbClr val="565A5C"/>
                </a:solidFill>
              </a:rPr>
              <a:pPr/>
              <a:t>‹#›</a:t>
            </a:fld>
            <a:endParaRPr lang="en-GB" dirty="0">
              <a:solidFill>
                <a:srgbClr val="565A5C"/>
              </a:solidFill>
            </a:endParaRPr>
          </a:p>
        </p:txBody>
      </p:sp>
      <p:sp>
        <p:nvSpPr>
          <p:cNvPr id="6" name="Footer Placeholder 5"/>
          <p:cNvSpPr>
            <a:spLocks noGrp="1"/>
          </p:cNvSpPr>
          <p:nvPr>
            <p:ph type="ftr" sz="quarter" idx="12"/>
          </p:nvPr>
        </p:nvSpPr>
        <p:spPr/>
        <p:txBody>
          <a:bodyPr/>
          <a:lstStyle/>
          <a:p>
            <a:r>
              <a:rPr lang="en-GB" smtClean="0">
                <a:solidFill>
                  <a:srgbClr val="565A5C"/>
                </a:solidFill>
              </a:rPr>
              <a:t>Footer or alternate date</a:t>
            </a:r>
            <a:endParaRPr lang="en-GB">
              <a:solidFill>
                <a:srgbClr val="565A5C"/>
              </a:solidFill>
            </a:endParaRPr>
          </a:p>
        </p:txBody>
      </p:sp>
      <p:sp>
        <p:nvSpPr>
          <p:cNvPr id="10" name="Text Placeholder 2"/>
          <p:cNvSpPr>
            <a:spLocks noGrp="1"/>
          </p:cNvSpPr>
          <p:nvPr>
            <p:ph type="body" idx="1" hasCustomPrompt="1"/>
          </p:nvPr>
        </p:nvSpPr>
        <p:spPr>
          <a:xfrm>
            <a:off x="366713" y="1096021"/>
            <a:ext cx="6271902" cy="553998"/>
          </a:xfrm>
        </p:spPr>
        <p:txBody>
          <a:bodyPr wrap="square" lIns="0" tIns="0" rIns="0" bIns="0" anchor="b">
            <a:noAutofit/>
          </a:bodyPr>
          <a:lstStyle>
            <a:lvl1pPr marL="0" indent="0">
              <a:spcBef>
                <a:spcPts val="0"/>
              </a:spcBef>
              <a:buNone/>
              <a:defRPr sz="3200" b="1">
                <a:solidFill>
                  <a:srgbClr val="565A5C"/>
                </a:solidFill>
                <a:latin typeface="+mj-lt"/>
                <a:ea typeface="+mj-ea"/>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dirty="0" smtClean="0"/>
              <a:t>Chinese title</a:t>
            </a:r>
          </a:p>
        </p:txBody>
      </p:sp>
      <p:sp>
        <p:nvSpPr>
          <p:cNvPr id="11" name="Title 17"/>
          <p:cNvSpPr>
            <a:spLocks noGrp="1"/>
          </p:cNvSpPr>
          <p:nvPr>
            <p:ph type="title" hasCustomPrompt="1"/>
          </p:nvPr>
        </p:nvSpPr>
        <p:spPr>
          <a:xfrm>
            <a:off x="366713" y="1691899"/>
            <a:ext cx="6271411" cy="1280160"/>
          </a:xfrm>
        </p:spPr>
        <p:txBody>
          <a:bodyPr lIns="432000" tIns="0" rIns="0" bIns="0" anchor="t" anchorCtr="0">
            <a:noAutofit/>
          </a:bodyPr>
          <a:lstStyle>
            <a:lvl1pPr algn="l">
              <a:lnSpc>
                <a:spcPct val="90000"/>
              </a:lnSpc>
              <a:defRPr sz="3200" b="0">
                <a:solidFill>
                  <a:srgbClr val="565A5C"/>
                </a:solidFill>
                <a:latin typeface="+mj-lt"/>
                <a:ea typeface="+mj-ea"/>
                <a:cs typeface="Arial" pitchFamily="34" charset="0"/>
              </a:defRPr>
            </a:lvl1pPr>
          </a:lstStyle>
          <a:p>
            <a:r>
              <a:rPr lang="en-GB" noProof="0" dirty="0" smtClean="0"/>
              <a:t>Chinese subtitle</a:t>
            </a:r>
            <a:endParaRPr lang="en-GB" noProof="0" dirty="0"/>
          </a:p>
        </p:txBody>
      </p:sp>
      <p:sp>
        <p:nvSpPr>
          <p:cNvPr id="12" name="Text Placeholder 5"/>
          <p:cNvSpPr>
            <a:spLocks noGrp="1"/>
          </p:cNvSpPr>
          <p:nvPr>
            <p:ph type="body" sz="quarter" idx="13" hasCustomPrompt="1"/>
          </p:nvPr>
        </p:nvSpPr>
        <p:spPr>
          <a:xfrm>
            <a:off x="366713" y="3435087"/>
            <a:ext cx="6273000" cy="1281600"/>
          </a:xfrm>
        </p:spPr>
        <p:txBody>
          <a:bodyPr/>
          <a:lstStyle>
            <a:lvl1pPr marL="0" indent="0" algn="l" defTabSz="457200" rtl="0" eaLnBrk="1" latinLnBrk="0" hangingPunct="1">
              <a:lnSpc>
                <a:spcPct val="90000"/>
              </a:lnSpc>
              <a:spcBef>
                <a:spcPct val="0"/>
              </a:spcBef>
              <a:buNone/>
              <a:defRPr lang="en-GB" sz="3200" b="0" kern="1200" dirty="0">
                <a:solidFill>
                  <a:srgbClr val="565A5C"/>
                </a:solidFill>
                <a:latin typeface="+mj-lt"/>
                <a:ea typeface="+mj-ea"/>
                <a:cs typeface="Arial" pitchFamily="34" charset="0"/>
              </a:defRPr>
            </a:lvl1pPr>
          </a:lstStyle>
          <a:p>
            <a:pPr lvl="0"/>
            <a:r>
              <a:rPr lang="en-GB" noProof="0" dirty="0" smtClean="0"/>
              <a:t>Western subtitle</a:t>
            </a:r>
            <a:endParaRPr lang="en-GB" noProof="0" dirty="0"/>
          </a:p>
        </p:txBody>
      </p:sp>
      <p:sp>
        <p:nvSpPr>
          <p:cNvPr id="14" name="Text Placeholder 8"/>
          <p:cNvSpPr>
            <a:spLocks noGrp="1"/>
          </p:cNvSpPr>
          <p:nvPr>
            <p:ph type="body" sz="quarter" idx="14" hasCustomPrompt="1"/>
          </p:nvPr>
        </p:nvSpPr>
        <p:spPr>
          <a:xfrm>
            <a:off x="366713" y="2834968"/>
            <a:ext cx="6273000" cy="554400"/>
          </a:xfrm>
        </p:spPr>
        <p:txBody>
          <a:bodyPr/>
          <a:lstStyle>
            <a:lvl1pPr marL="182880" indent="-182880">
              <a:buNone/>
              <a:defRPr lang="en-GB" sz="3200" b="1" kern="1200" dirty="0">
                <a:solidFill>
                  <a:srgbClr val="565A5C"/>
                </a:solidFill>
                <a:latin typeface="+mj-lt"/>
                <a:ea typeface="+mn-ea"/>
                <a:cs typeface="Arial" pitchFamily="34" charset="0"/>
              </a:defRPr>
            </a:lvl1pPr>
          </a:lstStyle>
          <a:p>
            <a:pPr marL="0" lvl="0" indent="0" algn="l" defTabSz="457200" rtl="0" eaLnBrk="1" latinLnBrk="0" hangingPunct="1">
              <a:spcBef>
                <a:spcPts val="0"/>
              </a:spcBef>
              <a:buClr>
                <a:schemeClr val="accent1"/>
              </a:buClr>
            </a:pPr>
            <a:r>
              <a:rPr lang="en-GB" noProof="0" dirty="0" smtClean="0"/>
              <a:t>Western title</a:t>
            </a:r>
            <a:endParaRPr lang="en-GB" noProof="0" dirty="0"/>
          </a:p>
        </p:txBody>
      </p:sp>
    </p:spTree>
    <p:extLst>
      <p:ext uri="{BB962C8B-B14F-4D97-AF65-F5344CB8AC3E}">
        <p14:creationId xmlns:p14="http://schemas.microsoft.com/office/powerpoint/2010/main" val="360020008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lingual Title and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6713" y="1603375"/>
            <a:ext cx="4038600" cy="4572000"/>
          </a:xfrm>
        </p:spPr>
        <p:txBody>
          <a:bodyPr/>
          <a:lstStyle>
            <a:lvl1pPr>
              <a:defRPr sz="1800">
                <a:solidFill>
                  <a:srgbClr val="565A5C"/>
                </a:solidFill>
                <a:latin typeface="+mn-lt"/>
                <a:ea typeface="+mn-ea"/>
              </a:defRPr>
            </a:lvl1pPr>
            <a:lvl2pPr>
              <a:buClr>
                <a:srgbClr val="565A5C"/>
              </a:buClr>
              <a:defRPr sz="1600">
                <a:solidFill>
                  <a:srgbClr val="565A5C"/>
                </a:solidFill>
                <a:latin typeface="+mn-lt"/>
                <a:ea typeface="+mn-ea"/>
              </a:defRPr>
            </a:lvl2pPr>
            <a:lvl3pPr>
              <a:defRPr sz="1200">
                <a:solidFill>
                  <a:srgbClr val="565A5C"/>
                </a:solidFill>
                <a:latin typeface="+mn-lt"/>
                <a:ea typeface="+mn-ea"/>
              </a:defRPr>
            </a:lvl3pPr>
            <a:lvl4pPr>
              <a:defRPr sz="1100">
                <a:solidFill>
                  <a:srgbClr val="565A5C"/>
                </a:solidFill>
                <a:latin typeface="+mn-lt"/>
                <a:ea typeface="+mn-ea"/>
              </a:defRPr>
            </a:lvl4pPr>
            <a:lvl5pPr>
              <a:defRPr sz="1050">
                <a:solidFill>
                  <a:srgbClr val="565A5C"/>
                </a:solidFill>
                <a:latin typeface="+mn-lt"/>
                <a:ea typeface="+mn-ea"/>
              </a:defRPr>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Content Placeholder 3"/>
          <p:cNvSpPr>
            <a:spLocks noGrp="1"/>
          </p:cNvSpPr>
          <p:nvPr>
            <p:ph sz="half" idx="2"/>
          </p:nvPr>
        </p:nvSpPr>
        <p:spPr>
          <a:xfrm>
            <a:off x="4737100" y="1603375"/>
            <a:ext cx="4038600" cy="4571999"/>
          </a:xfrm>
        </p:spPr>
        <p:txBody>
          <a:bodyPr/>
          <a:lstStyle>
            <a:lvl1pPr>
              <a:defRPr sz="1800">
                <a:solidFill>
                  <a:srgbClr val="565A5C"/>
                </a:solidFill>
              </a:defRPr>
            </a:lvl1pPr>
            <a:lvl2pPr>
              <a:buClr>
                <a:srgbClr val="565A5C"/>
              </a:buClr>
              <a:defRPr sz="1600">
                <a:solidFill>
                  <a:srgbClr val="565A5C"/>
                </a:solidFill>
              </a:defRPr>
            </a:lvl2pPr>
            <a:lvl3pPr>
              <a:defRPr sz="1200">
                <a:solidFill>
                  <a:srgbClr val="565A5C"/>
                </a:solidFill>
              </a:defRPr>
            </a:lvl3pPr>
            <a:lvl4pPr>
              <a:defRPr sz="1100">
                <a:solidFill>
                  <a:srgbClr val="565A5C"/>
                </a:solidFill>
              </a:defRPr>
            </a:lvl4pPr>
            <a:lvl5pPr>
              <a:defRPr sz="1050">
                <a:solidFill>
                  <a:srgbClr val="565A5C"/>
                </a:solidFill>
              </a:defRPr>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Title 5"/>
          <p:cNvSpPr>
            <a:spLocks noGrp="1"/>
          </p:cNvSpPr>
          <p:nvPr>
            <p:ph type="title" hasCustomPrompt="1"/>
          </p:nvPr>
        </p:nvSpPr>
        <p:spPr>
          <a:xfrm>
            <a:off x="366714" y="365760"/>
            <a:ext cx="4038600" cy="396000"/>
          </a:xfrm>
        </p:spPr>
        <p:txBody>
          <a:bodyPr/>
          <a:lstStyle>
            <a:lvl1pPr>
              <a:defRPr sz="2400" baseline="0">
                <a:solidFill>
                  <a:schemeClr val="tx2"/>
                </a:solidFill>
                <a:latin typeface="+mj-lt"/>
                <a:ea typeface="+mj-ea"/>
              </a:defRPr>
            </a:lvl1pPr>
          </a:lstStyle>
          <a:p>
            <a:r>
              <a:rPr lang="en-GB" noProof="0" dirty="0" smtClean="0"/>
              <a:t>Click to edit Chinese title</a:t>
            </a:r>
            <a:endParaRPr lang="en-GB" noProof="0" dirty="0"/>
          </a:p>
        </p:txBody>
      </p:sp>
      <p:sp>
        <p:nvSpPr>
          <p:cNvPr id="10" name="Text Placeholder 9"/>
          <p:cNvSpPr>
            <a:spLocks noGrp="1"/>
          </p:cNvSpPr>
          <p:nvPr>
            <p:ph type="body" sz="quarter" idx="13" hasCustomPrompt="1"/>
          </p:nvPr>
        </p:nvSpPr>
        <p:spPr>
          <a:xfrm>
            <a:off x="4737100" y="367200"/>
            <a:ext cx="4038600" cy="396875"/>
          </a:xfrm>
        </p:spPr>
        <p:txBody>
          <a:bodyPr/>
          <a:lstStyle>
            <a:lvl1pPr marL="0" indent="0" algn="l" defTabSz="457200" rtl="0" eaLnBrk="1" latinLnBrk="0" hangingPunct="1">
              <a:spcBef>
                <a:spcPct val="0"/>
              </a:spcBef>
              <a:buNone/>
              <a:defRPr lang="en-GB" sz="2400" b="1" kern="1200" baseline="0" dirty="0">
                <a:solidFill>
                  <a:schemeClr val="tx2"/>
                </a:solidFill>
                <a:latin typeface="+mj-lt"/>
                <a:ea typeface="+mj-ea"/>
                <a:cs typeface="Arial" pitchFamily="34" charset="0"/>
              </a:defRPr>
            </a:lvl1pPr>
          </a:lstStyle>
          <a:p>
            <a:pPr lvl="0"/>
            <a:r>
              <a:rPr lang="en-GB" noProof="0" dirty="0" smtClean="0"/>
              <a:t>Click to edit Western title</a:t>
            </a:r>
            <a:endParaRPr lang="en-GB" noProof="0" dirty="0"/>
          </a:p>
        </p:txBody>
      </p:sp>
      <p:sp>
        <p:nvSpPr>
          <p:cNvPr id="11" name="Text Placeholder 9"/>
          <p:cNvSpPr>
            <a:spLocks noGrp="1"/>
          </p:cNvSpPr>
          <p:nvPr>
            <p:ph type="body" sz="quarter" idx="15" hasCustomPrompt="1"/>
          </p:nvPr>
        </p:nvSpPr>
        <p:spPr bwMode="gray">
          <a:xfrm>
            <a:off x="366713" y="808990"/>
            <a:ext cx="4038601" cy="396000"/>
          </a:xfrm>
        </p:spPr>
        <p:txBody>
          <a:bodyPr lIns="331200"/>
          <a:lstStyle>
            <a:lvl1pPr marL="0" indent="0">
              <a:lnSpc>
                <a:spcPct val="95000"/>
              </a:lnSpc>
              <a:spcBef>
                <a:spcPts val="0"/>
              </a:spcBef>
              <a:buNone/>
              <a:defRPr sz="2400" b="0">
                <a:solidFill>
                  <a:schemeClr val="accent2"/>
                </a:solidFill>
                <a:latin typeface="+mj-lt"/>
                <a:ea typeface="+mj-ea"/>
              </a:defRPr>
            </a:lvl1pPr>
          </a:lstStyle>
          <a:p>
            <a:pPr lvl="0"/>
            <a:r>
              <a:rPr lang="en-GB" noProof="0" dirty="0" smtClean="0"/>
              <a:t>Chinese subtitle</a:t>
            </a:r>
          </a:p>
        </p:txBody>
      </p:sp>
      <p:sp>
        <p:nvSpPr>
          <p:cNvPr id="12" name="Text Placeholder 9"/>
          <p:cNvSpPr>
            <a:spLocks noGrp="1"/>
          </p:cNvSpPr>
          <p:nvPr>
            <p:ph type="body" sz="quarter" idx="16" hasCustomPrompt="1"/>
          </p:nvPr>
        </p:nvSpPr>
        <p:spPr bwMode="gray">
          <a:xfrm>
            <a:off x="4737099" y="808990"/>
            <a:ext cx="4038601" cy="396000"/>
          </a:xfrm>
        </p:spPr>
        <p:txBody>
          <a:bodyPr/>
          <a:lstStyle>
            <a:lvl1pPr marL="0" indent="0">
              <a:lnSpc>
                <a:spcPct val="95000"/>
              </a:lnSpc>
              <a:spcBef>
                <a:spcPts val="0"/>
              </a:spcBef>
              <a:buNone/>
              <a:defRPr sz="2400" b="0" baseline="0">
                <a:solidFill>
                  <a:schemeClr val="accent2"/>
                </a:solidFill>
                <a:latin typeface="+mj-lt"/>
              </a:defRPr>
            </a:lvl1pPr>
          </a:lstStyle>
          <a:p>
            <a:pPr lvl="0"/>
            <a:r>
              <a:rPr lang="en-GB" noProof="0" dirty="0" smtClean="0"/>
              <a:t>Western subtitle</a:t>
            </a:r>
          </a:p>
        </p:txBody>
      </p:sp>
      <p:sp>
        <p:nvSpPr>
          <p:cNvPr id="5" name="Date Placeholder 4"/>
          <p:cNvSpPr>
            <a:spLocks noGrp="1"/>
          </p:cNvSpPr>
          <p:nvPr>
            <p:ph type="dt" sz="half" idx="17"/>
          </p:nvPr>
        </p:nvSpPr>
        <p:spPr/>
        <p:txBody>
          <a:bodyPr/>
          <a:lstStyle/>
          <a:p>
            <a:fld id="{36B4C627-5F6A-43C0-8783-413A4DBF9D0B}" type="datetime1">
              <a:rPr lang="en-GB" smtClean="0">
                <a:solidFill>
                  <a:srgbClr val="565A5C"/>
                </a:solidFill>
              </a:rPr>
              <a:pPr/>
              <a:t>26/02/2018</a:t>
            </a:fld>
            <a:endParaRPr lang="en-GB" dirty="0">
              <a:solidFill>
                <a:srgbClr val="565A5C"/>
              </a:solidFill>
            </a:endParaRPr>
          </a:p>
        </p:txBody>
      </p:sp>
      <p:sp>
        <p:nvSpPr>
          <p:cNvPr id="7" name="Footer Placeholder 6"/>
          <p:cNvSpPr>
            <a:spLocks noGrp="1"/>
          </p:cNvSpPr>
          <p:nvPr>
            <p:ph type="ftr" sz="quarter" idx="18"/>
          </p:nvPr>
        </p:nvSpPr>
        <p:spPr/>
        <p:txBody>
          <a:bodyPr/>
          <a:lstStyle/>
          <a:p>
            <a:r>
              <a:rPr lang="en-GB" smtClean="0">
                <a:solidFill>
                  <a:srgbClr val="565A5C"/>
                </a:solidFill>
              </a:rPr>
              <a:t>Footer or alternate date</a:t>
            </a:r>
            <a:endParaRPr lang="en-GB">
              <a:solidFill>
                <a:srgbClr val="565A5C"/>
              </a:solidFill>
            </a:endParaRPr>
          </a:p>
        </p:txBody>
      </p:sp>
      <p:sp>
        <p:nvSpPr>
          <p:cNvPr id="13" name="Slide Number Placeholder 12"/>
          <p:cNvSpPr>
            <a:spLocks noGrp="1"/>
          </p:cNvSpPr>
          <p:nvPr>
            <p:ph type="sldNum" sz="quarter" idx="19"/>
          </p:nvPr>
        </p:nvSpPr>
        <p:spPr/>
        <p:txBody>
          <a:bodyPr/>
          <a:lstStyle/>
          <a:p>
            <a:fld id="{D34DACC3-9742-4940-92E6-4CAB853A3218}" type="slidenum">
              <a:rPr lang="en-GB" smtClean="0">
                <a:solidFill>
                  <a:srgbClr val="565A5C"/>
                </a:solidFill>
              </a:rPr>
              <a:pPr/>
              <a:t>‹#›</a:t>
            </a:fld>
            <a:endParaRPr lang="en-GB" dirty="0">
              <a:solidFill>
                <a:srgbClr val="565A5C"/>
              </a:solidFill>
            </a:endParaRPr>
          </a:p>
        </p:txBody>
      </p:sp>
    </p:spTree>
    <p:extLst>
      <p:ext uri="{BB962C8B-B14F-4D97-AF65-F5344CB8AC3E}">
        <p14:creationId xmlns:p14="http://schemas.microsoft.com/office/powerpoint/2010/main" val="217669689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lingual Team Bio">
    <p:spTree>
      <p:nvGrpSpPr>
        <p:cNvPr id="1" name=""/>
        <p:cNvGrpSpPr/>
        <p:nvPr/>
      </p:nvGrpSpPr>
      <p:grpSpPr>
        <a:xfrm>
          <a:off x="0" y="0"/>
          <a:ext cx="0" cy="0"/>
          <a:chOff x="0" y="0"/>
          <a:chExt cx="0" cy="0"/>
        </a:xfrm>
      </p:grpSpPr>
      <p:sp>
        <p:nvSpPr>
          <p:cNvPr id="14" name="Text Placeholder 13"/>
          <p:cNvSpPr>
            <a:spLocks noGrp="1"/>
          </p:cNvSpPr>
          <p:nvPr>
            <p:ph type="body" sz="quarter" idx="14"/>
          </p:nvPr>
        </p:nvSpPr>
        <p:spPr>
          <a:xfrm>
            <a:off x="366713" y="1568447"/>
            <a:ext cx="2651760" cy="960120"/>
          </a:xfrm>
        </p:spPr>
        <p:txBody>
          <a:bodyPr>
            <a:noAutofit/>
          </a:bodyPr>
          <a:lstStyle>
            <a:lvl1pPr marL="0" indent="0">
              <a:buNone/>
              <a:defRPr sz="1050" b="1">
                <a:solidFill>
                  <a:schemeClr val="accent2"/>
                </a:solidFill>
                <a:latin typeface="+mn-lt"/>
                <a:ea typeface="+mn-ea"/>
              </a:defRPr>
            </a:lvl1pPr>
            <a:lvl2pPr marL="0" indent="0">
              <a:spcBef>
                <a:spcPts val="0"/>
              </a:spcBef>
              <a:buNone/>
              <a:defRPr sz="1050">
                <a:solidFill>
                  <a:srgbClr val="565A5C"/>
                </a:solidFill>
                <a:latin typeface="+mn-lt"/>
                <a:ea typeface="+mn-ea"/>
              </a:defRPr>
            </a:lvl2pPr>
            <a:lvl3pPr marL="0" indent="0">
              <a:spcBef>
                <a:spcPts val="600"/>
              </a:spcBef>
              <a:buNone/>
              <a:defRPr sz="1050">
                <a:solidFill>
                  <a:srgbClr val="565A5C"/>
                </a:solidFill>
                <a:latin typeface="+mn-lt"/>
                <a:ea typeface="+mn-ea"/>
              </a:defRPr>
            </a:lvl3pPr>
            <a:lvl4pPr marL="0" indent="0">
              <a:spcBef>
                <a:spcPts val="1200"/>
              </a:spcBef>
              <a:buNone/>
              <a:defRPr sz="1000"/>
            </a:lvl4pPr>
            <a:lvl5pPr marL="0" indent="0">
              <a:buNone/>
              <a:defRPr sz="9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6" name="Text Placeholder 15"/>
          <p:cNvSpPr>
            <a:spLocks noGrp="1"/>
          </p:cNvSpPr>
          <p:nvPr>
            <p:ph type="body" sz="quarter" idx="15"/>
          </p:nvPr>
        </p:nvSpPr>
        <p:spPr>
          <a:xfrm>
            <a:off x="366713" y="2772936"/>
            <a:ext cx="2651760" cy="960120"/>
          </a:xfrm>
        </p:spPr>
        <p:txBody>
          <a:bodyPr>
            <a:noAutofit/>
          </a:bodyPr>
          <a:lstStyle>
            <a:lvl1pPr marL="0" indent="0">
              <a:buNone/>
              <a:defRPr sz="1050" b="1">
                <a:solidFill>
                  <a:schemeClr val="accent2"/>
                </a:solidFill>
                <a:latin typeface="+mn-lt"/>
                <a:ea typeface="+mn-ea"/>
              </a:defRPr>
            </a:lvl1pPr>
            <a:lvl2pPr marL="0" indent="0">
              <a:spcBef>
                <a:spcPts val="0"/>
              </a:spcBef>
              <a:buNone/>
              <a:defRPr sz="1050">
                <a:solidFill>
                  <a:srgbClr val="565A5C"/>
                </a:solidFill>
                <a:latin typeface="+mn-lt"/>
                <a:ea typeface="+mn-ea"/>
              </a:defRPr>
            </a:lvl2pPr>
            <a:lvl3pPr marL="0" indent="0">
              <a:spcBef>
                <a:spcPts val="600"/>
              </a:spcBef>
              <a:buNone/>
              <a:defRPr sz="1050">
                <a:solidFill>
                  <a:srgbClr val="565A5C"/>
                </a:solidFill>
                <a:latin typeface="+mn-lt"/>
                <a:ea typeface="+mn-ea"/>
              </a:defRPr>
            </a:lvl3pPr>
            <a:lvl4pPr>
              <a:buNone/>
              <a:defRPr sz="1100"/>
            </a:lvl4pPr>
            <a:lvl5pPr>
              <a:buNone/>
              <a:defRPr sz="11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0" name="Text Placeholder 19"/>
          <p:cNvSpPr>
            <a:spLocks noGrp="1"/>
          </p:cNvSpPr>
          <p:nvPr>
            <p:ph type="body" sz="quarter" idx="17"/>
          </p:nvPr>
        </p:nvSpPr>
        <p:spPr>
          <a:xfrm>
            <a:off x="366713" y="5181915"/>
            <a:ext cx="2651760" cy="960120"/>
          </a:xfrm>
        </p:spPr>
        <p:txBody>
          <a:bodyPr>
            <a:noAutofit/>
          </a:bodyPr>
          <a:lstStyle>
            <a:lvl1pPr marL="0" indent="0">
              <a:buNone/>
              <a:defRPr sz="1050" b="1">
                <a:solidFill>
                  <a:schemeClr val="accent2"/>
                </a:solidFill>
                <a:latin typeface="+mn-lt"/>
                <a:ea typeface="+mn-ea"/>
              </a:defRPr>
            </a:lvl1pPr>
            <a:lvl2pPr marL="0" indent="0">
              <a:spcBef>
                <a:spcPts val="0"/>
              </a:spcBef>
              <a:buNone/>
              <a:defRPr sz="1050">
                <a:solidFill>
                  <a:srgbClr val="565A5C"/>
                </a:solidFill>
                <a:latin typeface="+mn-lt"/>
                <a:ea typeface="+mn-ea"/>
              </a:defRPr>
            </a:lvl2pPr>
            <a:lvl3pPr marL="0" indent="0">
              <a:spcBef>
                <a:spcPts val="600"/>
              </a:spcBef>
              <a:buNone/>
              <a:defRPr sz="1050">
                <a:solidFill>
                  <a:srgbClr val="565A5C"/>
                </a:solidFill>
                <a:latin typeface="+mn-lt"/>
                <a:ea typeface="+mn-ea"/>
              </a:defRPr>
            </a:lvl3pPr>
            <a:lvl4pPr>
              <a:buNone/>
              <a:defRPr sz="1100"/>
            </a:lvl4pPr>
            <a:lvl5pPr>
              <a:buNone/>
              <a:defRPr sz="11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Picture Placeholder 25"/>
          <p:cNvSpPr>
            <a:spLocks noGrp="1"/>
          </p:cNvSpPr>
          <p:nvPr>
            <p:ph type="pic" sz="quarter" idx="20"/>
          </p:nvPr>
        </p:nvSpPr>
        <p:spPr>
          <a:xfrm>
            <a:off x="3315653" y="1601788"/>
            <a:ext cx="960120" cy="957262"/>
          </a:xfrm>
          <a:solidFill>
            <a:srgbClr val="A2A4A3"/>
          </a:solidFill>
        </p:spPr>
        <p:txBody>
          <a:bodyPr anchor="ctr" anchorCtr="1"/>
          <a:lstStyle>
            <a:lvl1pPr marL="0" indent="0" algn="ctr">
              <a:buNone/>
              <a:defRPr sz="1100">
                <a:solidFill>
                  <a:schemeClr val="bg2"/>
                </a:solidFill>
              </a:defRPr>
            </a:lvl1pPr>
          </a:lstStyle>
          <a:p>
            <a:r>
              <a:rPr lang="en-US" noProof="0" smtClean="0"/>
              <a:t>Click icon to add picture</a:t>
            </a:r>
            <a:endParaRPr lang="en-GB" noProof="0" dirty="0"/>
          </a:p>
        </p:txBody>
      </p:sp>
      <p:sp>
        <p:nvSpPr>
          <p:cNvPr id="28" name="Picture Placeholder 27"/>
          <p:cNvSpPr>
            <a:spLocks noGrp="1"/>
          </p:cNvSpPr>
          <p:nvPr>
            <p:ph type="pic" sz="quarter" idx="21"/>
          </p:nvPr>
        </p:nvSpPr>
        <p:spPr>
          <a:xfrm>
            <a:off x="3315653" y="2804372"/>
            <a:ext cx="960120" cy="960120"/>
          </a:xfrm>
          <a:solidFill>
            <a:srgbClr val="A2A4A3"/>
          </a:solidFill>
        </p:spPr>
        <p:txBody>
          <a:bodyPr anchor="ctr" anchorCtr="1"/>
          <a:lstStyle>
            <a:lvl1pPr marL="0" indent="0">
              <a:buNone/>
              <a:defRPr sz="1100">
                <a:solidFill>
                  <a:schemeClr val="bg2"/>
                </a:solidFill>
              </a:defRPr>
            </a:lvl1pPr>
          </a:lstStyle>
          <a:p>
            <a:r>
              <a:rPr lang="en-US" noProof="0" smtClean="0"/>
              <a:t>Click icon to add picture</a:t>
            </a:r>
            <a:endParaRPr lang="en-GB" noProof="0" dirty="0"/>
          </a:p>
        </p:txBody>
      </p:sp>
      <p:sp>
        <p:nvSpPr>
          <p:cNvPr id="30" name="Picture Placeholder 29"/>
          <p:cNvSpPr>
            <a:spLocks noGrp="1"/>
          </p:cNvSpPr>
          <p:nvPr>
            <p:ph type="pic" sz="quarter" idx="22"/>
          </p:nvPr>
        </p:nvSpPr>
        <p:spPr>
          <a:xfrm>
            <a:off x="3315653" y="4009814"/>
            <a:ext cx="960120" cy="960120"/>
          </a:xfrm>
          <a:solidFill>
            <a:srgbClr val="A2A4A3"/>
          </a:solidFill>
        </p:spPr>
        <p:txBody>
          <a:bodyPr anchor="ctr" anchorCtr="1"/>
          <a:lstStyle>
            <a:lvl1pPr marL="0" indent="0">
              <a:buNone/>
              <a:defRPr sz="1100">
                <a:solidFill>
                  <a:schemeClr val="bg2"/>
                </a:solidFill>
              </a:defRPr>
            </a:lvl1pPr>
          </a:lstStyle>
          <a:p>
            <a:r>
              <a:rPr lang="en-US" noProof="0" smtClean="0"/>
              <a:t>Click icon to add picture</a:t>
            </a:r>
            <a:endParaRPr lang="en-GB" noProof="0" dirty="0"/>
          </a:p>
        </p:txBody>
      </p:sp>
      <p:sp>
        <p:nvSpPr>
          <p:cNvPr id="32" name="Picture Placeholder 31"/>
          <p:cNvSpPr>
            <a:spLocks noGrp="1"/>
          </p:cNvSpPr>
          <p:nvPr>
            <p:ph type="pic" sz="quarter" idx="23"/>
          </p:nvPr>
        </p:nvSpPr>
        <p:spPr>
          <a:xfrm>
            <a:off x="3314066" y="5215255"/>
            <a:ext cx="960120" cy="960120"/>
          </a:xfrm>
          <a:solidFill>
            <a:srgbClr val="A2A4A3"/>
          </a:solidFill>
        </p:spPr>
        <p:txBody>
          <a:bodyPr anchor="ctr" anchorCtr="1"/>
          <a:lstStyle>
            <a:lvl1pPr marL="0" indent="0">
              <a:buNone/>
              <a:defRPr sz="1100">
                <a:solidFill>
                  <a:schemeClr val="bg2"/>
                </a:solidFill>
              </a:defRPr>
            </a:lvl1pPr>
          </a:lstStyle>
          <a:p>
            <a:r>
              <a:rPr lang="en-US" noProof="0" smtClean="0"/>
              <a:t>Click icon to add picture</a:t>
            </a:r>
            <a:endParaRPr lang="en-GB" noProof="0" dirty="0"/>
          </a:p>
        </p:txBody>
      </p:sp>
      <p:sp>
        <p:nvSpPr>
          <p:cNvPr id="38" name="Text Placeholder 37"/>
          <p:cNvSpPr>
            <a:spLocks noGrp="1"/>
          </p:cNvSpPr>
          <p:nvPr>
            <p:ph type="body" sz="quarter" idx="26"/>
          </p:nvPr>
        </p:nvSpPr>
        <p:spPr>
          <a:xfrm>
            <a:off x="366713" y="3977425"/>
            <a:ext cx="2651760" cy="960120"/>
          </a:xfrm>
        </p:spPr>
        <p:txBody>
          <a:bodyPr>
            <a:noAutofit/>
          </a:bodyPr>
          <a:lstStyle>
            <a:lvl1pPr marL="0" indent="0">
              <a:buNone/>
              <a:defRPr sz="1050" b="1">
                <a:solidFill>
                  <a:schemeClr val="accent2"/>
                </a:solidFill>
                <a:latin typeface="+mn-lt"/>
                <a:ea typeface="+mn-ea"/>
              </a:defRPr>
            </a:lvl1pPr>
            <a:lvl2pPr marL="0" indent="0">
              <a:spcBef>
                <a:spcPts val="0"/>
              </a:spcBef>
              <a:buNone/>
              <a:defRPr sz="1050">
                <a:solidFill>
                  <a:srgbClr val="565A5C"/>
                </a:solidFill>
                <a:latin typeface="+mn-lt"/>
                <a:ea typeface="+mn-ea"/>
              </a:defRPr>
            </a:lvl2pPr>
            <a:lvl3pPr marL="0" indent="0">
              <a:spcBef>
                <a:spcPts val="600"/>
              </a:spcBef>
              <a:buNone/>
              <a:defRPr sz="1050">
                <a:solidFill>
                  <a:srgbClr val="565A5C"/>
                </a:solidFill>
                <a:latin typeface="+mn-lt"/>
                <a:ea typeface="+mn-ea"/>
              </a:defRPr>
            </a:lvl3pPr>
            <a:lvl4pPr>
              <a:buNone/>
              <a:defRPr sz="1200"/>
            </a:lvl4pPr>
            <a:lvl5pPr>
              <a:buNone/>
              <a:defRPr sz="12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3" name="Title 2"/>
          <p:cNvSpPr>
            <a:spLocks noGrp="1"/>
          </p:cNvSpPr>
          <p:nvPr>
            <p:ph type="title" hasCustomPrompt="1"/>
          </p:nvPr>
        </p:nvSpPr>
        <p:spPr>
          <a:xfrm>
            <a:off x="366712" y="365760"/>
            <a:ext cx="4040187" cy="396000"/>
          </a:xfrm>
        </p:spPr>
        <p:txBody>
          <a:bodyPr/>
          <a:lstStyle>
            <a:lvl1pPr>
              <a:defRPr sz="2400" b="1">
                <a:solidFill>
                  <a:schemeClr val="tx2"/>
                </a:solidFill>
                <a:latin typeface="+mj-lt"/>
                <a:ea typeface="+mj-ea"/>
              </a:defRPr>
            </a:lvl1pPr>
          </a:lstStyle>
          <a:p>
            <a:r>
              <a:rPr lang="en-GB" noProof="0" dirty="0" smtClean="0"/>
              <a:t>Click to edit Chinese title</a:t>
            </a:r>
            <a:endParaRPr lang="en-GB" noProof="0" dirty="0"/>
          </a:p>
        </p:txBody>
      </p:sp>
      <p:sp>
        <p:nvSpPr>
          <p:cNvPr id="17" name="Text Placeholder 13"/>
          <p:cNvSpPr>
            <a:spLocks noGrp="1"/>
          </p:cNvSpPr>
          <p:nvPr>
            <p:ph type="body" sz="quarter" idx="27"/>
          </p:nvPr>
        </p:nvSpPr>
        <p:spPr>
          <a:xfrm>
            <a:off x="4737100" y="1568447"/>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marL="0" indent="0">
              <a:spcBef>
                <a:spcPts val="1200"/>
              </a:spcBef>
              <a:buNone/>
              <a:defRPr sz="1000"/>
            </a:lvl4pPr>
            <a:lvl5pPr marL="0" indent="0">
              <a:buNone/>
              <a:defRPr sz="9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9" name="Text Placeholder 15"/>
          <p:cNvSpPr>
            <a:spLocks noGrp="1"/>
          </p:cNvSpPr>
          <p:nvPr>
            <p:ph type="body" sz="quarter" idx="28"/>
          </p:nvPr>
        </p:nvSpPr>
        <p:spPr>
          <a:xfrm>
            <a:off x="4737100" y="2772936"/>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100"/>
            </a:lvl4pPr>
            <a:lvl5pPr>
              <a:buNone/>
              <a:defRPr sz="11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1" name="Text Placeholder 19"/>
          <p:cNvSpPr>
            <a:spLocks noGrp="1"/>
          </p:cNvSpPr>
          <p:nvPr>
            <p:ph type="body" sz="quarter" idx="29"/>
          </p:nvPr>
        </p:nvSpPr>
        <p:spPr>
          <a:xfrm>
            <a:off x="4737100" y="5181915"/>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100"/>
            </a:lvl4pPr>
            <a:lvl5pPr>
              <a:buNone/>
              <a:defRPr sz="11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3" name="Text Placeholder 37"/>
          <p:cNvSpPr>
            <a:spLocks noGrp="1"/>
          </p:cNvSpPr>
          <p:nvPr>
            <p:ph type="body" sz="quarter" idx="30"/>
          </p:nvPr>
        </p:nvSpPr>
        <p:spPr>
          <a:xfrm>
            <a:off x="4737100" y="3977425"/>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200"/>
            </a:lvl4pPr>
            <a:lvl5pPr>
              <a:buNone/>
              <a:defRPr sz="12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7" name="Text Placeholder 6"/>
          <p:cNvSpPr>
            <a:spLocks noGrp="1"/>
          </p:cNvSpPr>
          <p:nvPr>
            <p:ph type="body" sz="quarter" idx="32" hasCustomPrompt="1"/>
          </p:nvPr>
        </p:nvSpPr>
        <p:spPr>
          <a:xfrm>
            <a:off x="4737100" y="367200"/>
            <a:ext cx="4038600" cy="396000"/>
          </a:xfrm>
        </p:spPr>
        <p:txBody>
          <a:bodyPr/>
          <a:lstStyle>
            <a:lvl1pPr marL="0" indent="0" algn="l" defTabSz="457200" rtl="0" eaLnBrk="1" latinLnBrk="0" hangingPunct="1">
              <a:spcBef>
                <a:spcPct val="0"/>
              </a:spcBef>
              <a:buNone/>
              <a:defRPr lang="en-GB" sz="2400" b="1" kern="1200" dirty="0">
                <a:solidFill>
                  <a:schemeClr val="tx2"/>
                </a:solidFill>
                <a:latin typeface="+mj-lt"/>
                <a:ea typeface="+mj-ea"/>
                <a:cs typeface="Arial" pitchFamily="34" charset="0"/>
              </a:defRPr>
            </a:lvl1pPr>
          </a:lstStyle>
          <a:p>
            <a:pPr lvl="0"/>
            <a:r>
              <a:rPr lang="en-GB" noProof="0" dirty="0" smtClean="0"/>
              <a:t>Click to edit Western title</a:t>
            </a:r>
            <a:endParaRPr lang="en-GB" noProof="0" dirty="0"/>
          </a:p>
        </p:txBody>
      </p:sp>
      <p:sp>
        <p:nvSpPr>
          <p:cNvPr id="2" name="Date Placeholder 1"/>
          <p:cNvSpPr>
            <a:spLocks noGrp="1"/>
          </p:cNvSpPr>
          <p:nvPr>
            <p:ph type="dt" sz="half" idx="33"/>
          </p:nvPr>
        </p:nvSpPr>
        <p:spPr/>
        <p:txBody>
          <a:bodyPr/>
          <a:lstStyle/>
          <a:p>
            <a:fld id="{800B4434-DF10-4D01-BE1A-2E708608E81A}" type="datetime1">
              <a:rPr lang="en-GB" smtClean="0">
                <a:solidFill>
                  <a:srgbClr val="565A5C"/>
                </a:solidFill>
              </a:rPr>
              <a:pPr/>
              <a:t>26/02/2018</a:t>
            </a:fld>
            <a:endParaRPr lang="en-GB" dirty="0">
              <a:solidFill>
                <a:srgbClr val="565A5C"/>
              </a:solidFill>
            </a:endParaRPr>
          </a:p>
        </p:txBody>
      </p:sp>
      <p:sp>
        <p:nvSpPr>
          <p:cNvPr id="4" name="Footer Placeholder 3"/>
          <p:cNvSpPr>
            <a:spLocks noGrp="1"/>
          </p:cNvSpPr>
          <p:nvPr>
            <p:ph type="ftr" sz="quarter" idx="34"/>
          </p:nvPr>
        </p:nvSpPr>
        <p:spPr/>
        <p:txBody>
          <a:bodyPr/>
          <a:lstStyle/>
          <a:p>
            <a:r>
              <a:rPr lang="en-GB" smtClean="0">
                <a:solidFill>
                  <a:srgbClr val="565A5C"/>
                </a:solidFill>
              </a:rPr>
              <a:t>Footer or alternate date</a:t>
            </a:r>
            <a:endParaRPr lang="en-GB">
              <a:solidFill>
                <a:srgbClr val="565A5C"/>
              </a:solidFill>
            </a:endParaRPr>
          </a:p>
        </p:txBody>
      </p:sp>
      <p:sp>
        <p:nvSpPr>
          <p:cNvPr id="5" name="Slide Number Placeholder 4"/>
          <p:cNvSpPr>
            <a:spLocks noGrp="1"/>
          </p:cNvSpPr>
          <p:nvPr>
            <p:ph type="sldNum" sz="quarter" idx="35"/>
          </p:nvPr>
        </p:nvSpPr>
        <p:spPr/>
        <p:txBody>
          <a:bodyPr/>
          <a:lstStyle/>
          <a:p>
            <a:fld id="{D34DACC3-9742-4940-92E6-4CAB853A3218}" type="slidenum">
              <a:rPr lang="en-GB" smtClean="0">
                <a:solidFill>
                  <a:srgbClr val="565A5C"/>
                </a:solidFill>
              </a:rPr>
              <a:pPr/>
              <a:t>‹#›</a:t>
            </a:fld>
            <a:endParaRPr lang="en-GB" dirty="0">
              <a:solidFill>
                <a:srgbClr val="565A5C"/>
              </a:solidFill>
            </a:endParaRPr>
          </a:p>
        </p:txBody>
      </p:sp>
    </p:spTree>
    <p:extLst>
      <p:ext uri="{BB962C8B-B14F-4D97-AF65-F5344CB8AC3E}">
        <p14:creationId xmlns:p14="http://schemas.microsoft.com/office/powerpoint/2010/main" val="269207641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lingual Individual Bio">
    <p:spTree>
      <p:nvGrpSpPr>
        <p:cNvPr id="1" name=""/>
        <p:cNvGrpSpPr/>
        <p:nvPr/>
      </p:nvGrpSpPr>
      <p:grpSpPr>
        <a:xfrm>
          <a:off x="0" y="0"/>
          <a:ext cx="0" cy="0"/>
          <a:chOff x="0" y="0"/>
          <a:chExt cx="0" cy="0"/>
        </a:xfrm>
      </p:grpSpPr>
      <p:sp>
        <p:nvSpPr>
          <p:cNvPr id="26" name="Picture Placeholder 25"/>
          <p:cNvSpPr>
            <a:spLocks noGrp="1"/>
          </p:cNvSpPr>
          <p:nvPr>
            <p:ph type="pic" sz="quarter" idx="20"/>
          </p:nvPr>
        </p:nvSpPr>
        <p:spPr>
          <a:xfrm>
            <a:off x="3445193" y="1603375"/>
            <a:ext cx="960120" cy="957262"/>
          </a:xfrm>
          <a:solidFill>
            <a:srgbClr val="A2A4A3"/>
          </a:solidFill>
        </p:spPr>
        <p:txBody>
          <a:bodyPr anchor="ctr" anchorCtr="1"/>
          <a:lstStyle>
            <a:lvl1pPr marL="0" indent="0" algn="ctr">
              <a:buNone/>
              <a:defRPr sz="1100">
                <a:solidFill>
                  <a:schemeClr val="bg2"/>
                </a:solidFill>
              </a:defRPr>
            </a:lvl1pPr>
          </a:lstStyle>
          <a:p>
            <a:r>
              <a:rPr lang="en-US" noProof="0" smtClean="0"/>
              <a:t>Click icon to add picture</a:t>
            </a:r>
            <a:endParaRPr lang="en-GB" noProof="0" dirty="0"/>
          </a:p>
        </p:txBody>
      </p:sp>
      <p:sp>
        <p:nvSpPr>
          <p:cNvPr id="3" name="Title 2"/>
          <p:cNvSpPr>
            <a:spLocks noGrp="1"/>
          </p:cNvSpPr>
          <p:nvPr>
            <p:ph type="title" hasCustomPrompt="1"/>
          </p:nvPr>
        </p:nvSpPr>
        <p:spPr>
          <a:xfrm>
            <a:off x="366714" y="367200"/>
            <a:ext cx="4038600" cy="396000"/>
          </a:xfrm>
        </p:spPr>
        <p:txBody>
          <a:bodyPr/>
          <a:lstStyle>
            <a:lvl1pPr>
              <a:defRPr sz="2400">
                <a:solidFill>
                  <a:schemeClr val="tx2"/>
                </a:solidFill>
                <a:latin typeface="+mj-lt"/>
              </a:defRPr>
            </a:lvl1pPr>
          </a:lstStyle>
          <a:p>
            <a:r>
              <a:rPr lang="en-GB" noProof="0" dirty="0" smtClean="0"/>
              <a:t>Click to edit Chinese title</a:t>
            </a:r>
            <a:endParaRPr lang="en-GB" noProof="0" dirty="0"/>
          </a:p>
        </p:txBody>
      </p:sp>
      <p:sp>
        <p:nvSpPr>
          <p:cNvPr id="5" name="Date Placeholder 4"/>
          <p:cNvSpPr>
            <a:spLocks noGrp="1"/>
          </p:cNvSpPr>
          <p:nvPr>
            <p:ph type="dt" sz="half" idx="26"/>
          </p:nvPr>
        </p:nvSpPr>
        <p:spPr/>
        <p:txBody>
          <a:bodyPr/>
          <a:lstStyle/>
          <a:p>
            <a:fld id="{7D90EB88-3B58-4154-9E76-62E0BEDEAC07}" type="datetime1">
              <a:rPr lang="en-GB" smtClean="0">
                <a:solidFill>
                  <a:srgbClr val="565A5C"/>
                </a:solidFill>
              </a:rPr>
              <a:pPr/>
              <a:t>26/02/2018</a:t>
            </a:fld>
            <a:endParaRPr lang="en-GB" dirty="0">
              <a:solidFill>
                <a:srgbClr val="565A5C"/>
              </a:solidFill>
            </a:endParaRPr>
          </a:p>
        </p:txBody>
      </p:sp>
      <p:sp>
        <p:nvSpPr>
          <p:cNvPr id="7" name="Footer Placeholder 6"/>
          <p:cNvSpPr>
            <a:spLocks noGrp="1"/>
          </p:cNvSpPr>
          <p:nvPr>
            <p:ph type="ftr" sz="quarter" idx="27"/>
          </p:nvPr>
        </p:nvSpPr>
        <p:spPr/>
        <p:txBody>
          <a:bodyPr/>
          <a:lstStyle/>
          <a:p>
            <a:r>
              <a:rPr lang="en-GB" smtClean="0">
                <a:solidFill>
                  <a:srgbClr val="565A5C"/>
                </a:solidFill>
              </a:rPr>
              <a:t>Footer or alternate date</a:t>
            </a:r>
            <a:endParaRPr lang="en-GB">
              <a:solidFill>
                <a:srgbClr val="565A5C"/>
              </a:solidFill>
            </a:endParaRPr>
          </a:p>
        </p:txBody>
      </p:sp>
      <p:sp>
        <p:nvSpPr>
          <p:cNvPr id="8" name="Slide Number Placeholder 7"/>
          <p:cNvSpPr>
            <a:spLocks noGrp="1"/>
          </p:cNvSpPr>
          <p:nvPr>
            <p:ph type="sldNum" sz="quarter" idx="28"/>
          </p:nvPr>
        </p:nvSpPr>
        <p:spPr/>
        <p:txBody>
          <a:bodyPr/>
          <a:lstStyle/>
          <a:p>
            <a:fld id="{D34DACC3-9742-4940-92E6-4CAB853A3218}" type="slidenum">
              <a:rPr lang="en-GB" smtClean="0">
                <a:solidFill>
                  <a:srgbClr val="565A5C"/>
                </a:solidFill>
              </a:rPr>
              <a:pPr/>
              <a:t>‹#›</a:t>
            </a:fld>
            <a:endParaRPr lang="en-GB" dirty="0">
              <a:solidFill>
                <a:srgbClr val="565A5C"/>
              </a:solidFill>
            </a:endParaRPr>
          </a:p>
        </p:txBody>
      </p:sp>
      <p:sp>
        <p:nvSpPr>
          <p:cNvPr id="13" name="Text Placeholder 13"/>
          <p:cNvSpPr>
            <a:spLocks noGrp="1"/>
          </p:cNvSpPr>
          <p:nvPr>
            <p:ph type="body" sz="quarter" idx="14"/>
          </p:nvPr>
        </p:nvSpPr>
        <p:spPr>
          <a:xfrm>
            <a:off x="366712" y="1568454"/>
            <a:ext cx="2916011"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marL="0" indent="0">
              <a:spcBef>
                <a:spcPts val="1200"/>
              </a:spcBef>
              <a:buNone/>
              <a:defRPr sz="1000"/>
            </a:lvl4pPr>
            <a:lvl5pPr marL="0" indent="0">
              <a:buNone/>
              <a:defRPr sz="9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5" name="Text Placeholder 20"/>
          <p:cNvSpPr>
            <a:spLocks noGrp="1"/>
          </p:cNvSpPr>
          <p:nvPr>
            <p:ph type="body" sz="quarter" idx="21"/>
          </p:nvPr>
        </p:nvSpPr>
        <p:spPr>
          <a:xfrm>
            <a:off x="366712" y="2791375"/>
            <a:ext cx="3078481" cy="3384000"/>
          </a:xfrm>
        </p:spPr>
        <p:txBody>
          <a:bodyPr/>
          <a:lstStyle>
            <a:lvl1pPr marL="0" indent="0">
              <a:spcBef>
                <a:spcPts val="1200"/>
              </a:spcBef>
              <a:buNone/>
              <a:defRPr sz="1050" b="0" baseline="0">
                <a:solidFill>
                  <a:srgbClr val="565A5C"/>
                </a:solidFill>
              </a:defRPr>
            </a:lvl1pPr>
            <a:lvl2pPr marL="115200" indent="-115200">
              <a:defRPr sz="1050"/>
            </a:lvl2pPr>
            <a:lvl3pPr marL="230400" indent="-115200">
              <a:spcBef>
                <a:spcPts val="600"/>
              </a:spcBef>
              <a:defRPr sz="1050"/>
            </a:lvl3pPr>
            <a:lvl4pPr marL="345600" indent="-115200">
              <a:spcBef>
                <a:spcPts val="600"/>
              </a:spcBef>
              <a:defRPr sz="1050"/>
            </a:lvl4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20" name="Text Placeholder 13"/>
          <p:cNvSpPr>
            <a:spLocks noGrp="1"/>
          </p:cNvSpPr>
          <p:nvPr>
            <p:ph type="body" sz="quarter" idx="29"/>
          </p:nvPr>
        </p:nvSpPr>
        <p:spPr>
          <a:xfrm>
            <a:off x="4735513" y="1568454"/>
            <a:ext cx="2916011"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marL="0" indent="0">
              <a:spcBef>
                <a:spcPts val="1200"/>
              </a:spcBef>
              <a:buNone/>
              <a:defRPr sz="1000"/>
            </a:lvl4pPr>
            <a:lvl5pPr marL="0" indent="0">
              <a:buNone/>
              <a:defRPr sz="900"/>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2" name="Text Placeholder 20"/>
          <p:cNvSpPr>
            <a:spLocks noGrp="1"/>
          </p:cNvSpPr>
          <p:nvPr>
            <p:ph type="body" sz="quarter" idx="30"/>
          </p:nvPr>
        </p:nvSpPr>
        <p:spPr>
          <a:xfrm>
            <a:off x="4735513" y="2791375"/>
            <a:ext cx="4040187" cy="3384000"/>
          </a:xfrm>
        </p:spPr>
        <p:txBody>
          <a:bodyPr/>
          <a:lstStyle>
            <a:lvl1pPr marL="0" indent="0">
              <a:spcBef>
                <a:spcPts val="1200"/>
              </a:spcBef>
              <a:buNone/>
              <a:defRPr sz="1050" b="0" baseline="0">
                <a:solidFill>
                  <a:srgbClr val="565A5C"/>
                </a:solidFill>
              </a:defRPr>
            </a:lvl1pPr>
            <a:lvl2pPr marL="115200" indent="-115200">
              <a:defRPr sz="1050"/>
            </a:lvl2pPr>
            <a:lvl3pPr marL="230400" indent="-115200">
              <a:spcBef>
                <a:spcPts val="600"/>
              </a:spcBef>
              <a:defRPr sz="1050"/>
            </a:lvl3pPr>
            <a:lvl4pPr marL="345600" indent="-115200">
              <a:spcBef>
                <a:spcPts val="600"/>
              </a:spcBef>
              <a:defRPr sz="1050"/>
            </a:lvl4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4" name="Text Placeholder 3"/>
          <p:cNvSpPr>
            <a:spLocks noGrp="1"/>
          </p:cNvSpPr>
          <p:nvPr>
            <p:ph type="body" sz="quarter" idx="31" hasCustomPrompt="1"/>
          </p:nvPr>
        </p:nvSpPr>
        <p:spPr>
          <a:xfrm>
            <a:off x="4737100" y="367200"/>
            <a:ext cx="4038600" cy="396000"/>
          </a:xfrm>
        </p:spPr>
        <p:txBody>
          <a:bodyPr/>
          <a:lstStyle>
            <a:lvl1pPr marL="0" indent="0">
              <a:spcBef>
                <a:spcPts val="0"/>
              </a:spcBef>
              <a:buNone/>
              <a:defRPr sz="2400" b="1" baseline="0">
                <a:solidFill>
                  <a:schemeClr val="tx2"/>
                </a:solidFill>
              </a:defRPr>
            </a:lvl1pPr>
          </a:lstStyle>
          <a:p>
            <a:pPr lvl="0"/>
            <a:r>
              <a:rPr lang="en-GB" noProof="0" dirty="0" smtClean="0"/>
              <a:t>Click to edit Western title</a:t>
            </a:r>
            <a:endParaRPr lang="en-GB" noProof="0" dirty="0"/>
          </a:p>
        </p:txBody>
      </p:sp>
    </p:spTree>
    <p:extLst>
      <p:ext uri="{BB962C8B-B14F-4D97-AF65-F5344CB8AC3E}">
        <p14:creationId xmlns:p14="http://schemas.microsoft.com/office/powerpoint/2010/main" val="303366319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ilingual Thank you">
    <p:spTree>
      <p:nvGrpSpPr>
        <p:cNvPr id="1" name=""/>
        <p:cNvGrpSpPr/>
        <p:nvPr/>
      </p:nvGrpSpPr>
      <p:grpSpPr>
        <a:xfrm>
          <a:off x="0" y="0"/>
          <a:ext cx="0" cy="0"/>
          <a:chOff x="0" y="0"/>
          <a:chExt cx="0" cy="0"/>
        </a:xfrm>
      </p:grpSpPr>
      <p:sp>
        <p:nvSpPr>
          <p:cNvPr id="36" name="Text Placeholder 35"/>
          <p:cNvSpPr>
            <a:spLocks noGrp="1"/>
          </p:cNvSpPr>
          <p:nvPr>
            <p:ph type="body" sz="quarter" idx="22"/>
          </p:nvPr>
        </p:nvSpPr>
        <p:spPr>
          <a:xfrm>
            <a:off x="4221698" y="495525"/>
            <a:ext cx="2675990" cy="596675"/>
          </a:xfrm>
        </p:spPr>
        <p:txBody>
          <a:bodyPr/>
          <a:lstStyle>
            <a:lvl1pPr marL="0" indent="0" algn="l" defTabSz="457200" rtl="0" eaLnBrk="1" latinLnBrk="0" hangingPunct="1">
              <a:spcBef>
                <a:spcPct val="0"/>
              </a:spcBef>
              <a:buNone/>
              <a:defRPr lang="en-US" sz="3200" b="0" kern="1200" dirty="0" smtClean="0">
                <a:solidFill>
                  <a:schemeClr val="tx2"/>
                </a:solidFill>
                <a:latin typeface="+mj-lt"/>
                <a:ea typeface="+mj-ea"/>
                <a:cs typeface="Arial" pitchFamily="34" charset="0"/>
              </a:defRPr>
            </a:lvl1pPr>
            <a:lvl2pPr marL="182160" indent="0" algn="l" defTabSz="457200" rtl="0" eaLnBrk="1" latinLnBrk="0" hangingPunct="1">
              <a:spcBef>
                <a:spcPct val="0"/>
              </a:spcBef>
              <a:buNone/>
              <a:defRPr lang="en-US" sz="3200" b="0" kern="1200" dirty="0" smtClean="0">
                <a:solidFill>
                  <a:schemeClr val="tx2"/>
                </a:solidFill>
                <a:latin typeface="+mj-lt"/>
                <a:ea typeface="+mj-ea"/>
                <a:cs typeface="Arial" pitchFamily="34" charset="0"/>
              </a:defRPr>
            </a:lvl2pPr>
            <a:lvl3pPr>
              <a:defRPr/>
            </a:lvl3pPr>
            <a:lvl4pPr>
              <a:defRPr/>
            </a:lvl4pPr>
            <a:lvl5pPr>
              <a:defRPr/>
            </a:lvl5pPr>
          </a:lstStyle>
          <a:p>
            <a:pPr lvl="0"/>
            <a:r>
              <a:rPr lang="en-US" noProof="0" smtClean="0"/>
              <a:t>Click to edit Master text styles</a:t>
            </a:r>
          </a:p>
        </p:txBody>
      </p:sp>
      <p:sp>
        <p:nvSpPr>
          <p:cNvPr id="22" name="Title 21"/>
          <p:cNvSpPr>
            <a:spLocks noGrp="1"/>
          </p:cNvSpPr>
          <p:nvPr>
            <p:ph type="title"/>
          </p:nvPr>
        </p:nvSpPr>
        <p:spPr>
          <a:xfrm>
            <a:off x="366714" y="495525"/>
            <a:ext cx="3429000" cy="492443"/>
          </a:xfrm>
        </p:spPr>
        <p:txBody>
          <a:bodyPr/>
          <a:lstStyle>
            <a:lvl1pPr>
              <a:defRPr lang="en-GB" sz="3200" b="0" kern="1200" dirty="0">
                <a:solidFill>
                  <a:schemeClr val="tx2"/>
                </a:solidFill>
                <a:latin typeface="+mj-lt"/>
                <a:ea typeface="+mj-ea"/>
                <a:cs typeface="Arial" pitchFamily="34" charset="0"/>
              </a:defRPr>
            </a:lvl1pPr>
          </a:lstStyle>
          <a:p>
            <a:r>
              <a:rPr lang="en-US" noProof="0" smtClean="0"/>
              <a:t>Click to edit Master title style</a:t>
            </a:r>
            <a:endParaRPr lang="en-GB" noProof="0" dirty="0"/>
          </a:p>
        </p:txBody>
      </p:sp>
      <p:cxnSp>
        <p:nvCxnSpPr>
          <p:cNvPr id="11" name="Straight Connector 10"/>
          <p:cNvCxnSpPr/>
          <p:nvPr/>
        </p:nvCxnSpPr>
        <p:spPr>
          <a:xfrm>
            <a:off x="366713" y="3515630"/>
            <a:ext cx="840898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1950" y="558000"/>
            <a:ext cx="1743749" cy="334800"/>
          </a:xfrm>
          <a:prstGeom prst="rect">
            <a:avLst/>
          </a:prstGeom>
        </p:spPr>
      </p:pic>
      <p:sp>
        <p:nvSpPr>
          <p:cNvPr id="2" name="Date Placeholder 1"/>
          <p:cNvSpPr>
            <a:spLocks noGrp="1"/>
          </p:cNvSpPr>
          <p:nvPr>
            <p:ph type="dt" sz="half" idx="13"/>
          </p:nvPr>
        </p:nvSpPr>
        <p:spPr/>
        <p:txBody>
          <a:bodyPr/>
          <a:lstStyle>
            <a:lvl1pPr>
              <a:defRPr>
                <a:solidFill>
                  <a:schemeClr val="bg1"/>
                </a:solidFill>
              </a:defRPr>
            </a:lvl1pPr>
          </a:lstStyle>
          <a:p>
            <a:fld id="{81D10C12-ADD1-493A-864D-3AD32FAD2183}" type="datetime1">
              <a:rPr lang="en-GB" smtClean="0">
                <a:solidFill>
                  <a:srgbClr val="FFFFFF"/>
                </a:solidFill>
              </a:rPr>
              <a:pPr/>
              <a:t>26/02/2018</a:t>
            </a:fld>
            <a:endParaRPr lang="en-GB" dirty="0">
              <a:solidFill>
                <a:srgbClr val="FFFFFF"/>
              </a:solidFill>
            </a:endParaRPr>
          </a:p>
        </p:txBody>
      </p:sp>
      <p:sp>
        <p:nvSpPr>
          <p:cNvPr id="4" name="Footer Placeholder 3"/>
          <p:cNvSpPr>
            <a:spLocks noGrp="1"/>
          </p:cNvSpPr>
          <p:nvPr>
            <p:ph type="ftr" sz="quarter" idx="14"/>
          </p:nvPr>
        </p:nvSpPr>
        <p:spPr/>
        <p:txBody>
          <a:bodyPr/>
          <a:lstStyle>
            <a:lvl1pPr>
              <a:defRPr>
                <a:solidFill>
                  <a:schemeClr val="bg1"/>
                </a:solidFill>
              </a:defRPr>
            </a:lvl1pPr>
          </a:lstStyle>
          <a:p>
            <a:r>
              <a:rPr lang="en-GB" dirty="0" smtClean="0">
                <a:solidFill>
                  <a:srgbClr val="FFFFFF"/>
                </a:solidFill>
              </a:rPr>
              <a:t>Footer or alternate date</a:t>
            </a:r>
            <a:endParaRPr lang="en-GB" dirty="0">
              <a:solidFill>
                <a:srgbClr val="FFFFFF"/>
              </a:solidFill>
            </a:endParaRPr>
          </a:p>
        </p:txBody>
      </p:sp>
      <p:sp>
        <p:nvSpPr>
          <p:cNvPr id="5" name="Slide Number Placeholder 4"/>
          <p:cNvSpPr>
            <a:spLocks noGrp="1"/>
          </p:cNvSpPr>
          <p:nvPr>
            <p:ph type="sldNum" sz="quarter" idx="15"/>
          </p:nvPr>
        </p:nvSpPr>
        <p:spPr/>
        <p:txBody>
          <a:bodyPr/>
          <a:lstStyle>
            <a:lvl1pPr>
              <a:defRPr>
                <a:solidFill>
                  <a:schemeClr val="bg1"/>
                </a:solidFill>
              </a:defRPr>
            </a:lvl1pPr>
          </a:lstStyle>
          <a:p>
            <a:fld id="{D34DACC3-9742-4940-92E6-4CAB853A3218}" type="slidenum">
              <a:rPr lang="en-GB" smtClean="0">
                <a:solidFill>
                  <a:srgbClr val="FFFFFF"/>
                </a:solidFill>
              </a:rPr>
              <a:pPr/>
              <a:t>‹#›</a:t>
            </a:fld>
            <a:endParaRPr lang="en-GB" dirty="0">
              <a:solidFill>
                <a:srgbClr val="FFFFFF"/>
              </a:solidFill>
            </a:endParaRPr>
          </a:p>
        </p:txBody>
      </p:sp>
      <p:sp>
        <p:nvSpPr>
          <p:cNvPr id="28" name="Text Placeholder 2"/>
          <p:cNvSpPr>
            <a:spLocks noGrp="1"/>
          </p:cNvSpPr>
          <p:nvPr>
            <p:ph type="body" sz="quarter" idx="16" hasCustomPrompt="1"/>
          </p:nvPr>
        </p:nvSpPr>
        <p:spPr>
          <a:xfrm>
            <a:off x="366712" y="1603375"/>
            <a:ext cx="3429001" cy="1686067"/>
          </a:xfrm>
        </p:spPr>
        <p:txBody>
          <a:bodyPr lIns="144000"/>
          <a:lstStyle>
            <a:lvl1pPr marL="0" indent="0" algn="l" defTabSz="457200" rtl="0" eaLnBrk="1" latinLnBrk="0" hangingPunct="1">
              <a:lnSpc>
                <a:spcPts val="2000"/>
              </a:lnSpc>
              <a:spcBef>
                <a:spcPts val="0"/>
              </a:spcBef>
              <a:spcAft>
                <a:spcPts val="300"/>
              </a:spcAft>
              <a:buClr>
                <a:schemeClr val="accent1"/>
              </a:buClr>
              <a:buFont typeface="Arial"/>
              <a:buNone/>
              <a:defRPr lang="en-US" sz="1800" kern="1200" dirty="0" smtClean="0">
                <a:solidFill>
                  <a:srgbClr val="565A5C"/>
                </a:solidFill>
                <a:effectLst/>
                <a:latin typeface="+mn-lt"/>
                <a:ea typeface="Arial"/>
                <a:cs typeface="Arial"/>
              </a:defRPr>
            </a:lvl1pPr>
            <a:lvl2pPr>
              <a:spcBef>
                <a:spcPts val="0"/>
              </a:spcBef>
              <a:defRPr>
                <a:latin typeface="+mn-lt"/>
              </a:defRPr>
            </a:lvl2pPr>
            <a:lvl3pPr>
              <a:defRPr>
                <a:latin typeface="+mn-lt"/>
              </a:defRPr>
            </a:lvl3pPr>
            <a:lvl4pPr>
              <a:defRPr>
                <a:latin typeface="+mn-lt"/>
              </a:defRPr>
            </a:lvl4pPr>
            <a:lvl5pPr>
              <a:defRPr>
                <a:latin typeface="+mn-lt"/>
              </a:defRPr>
            </a:lvl5pPr>
          </a:lstStyle>
          <a:p>
            <a:pPr lvl="0"/>
            <a:r>
              <a:rPr lang="en-GB" noProof="0" dirty="0" smtClean="0"/>
              <a:t>Office name and address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9" name="Text Placeholder 4"/>
          <p:cNvSpPr>
            <a:spLocks noGrp="1"/>
          </p:cNvSpPr>
          <p:nvPr>
            <p:ph type="body" sz="quarter" idx="17"/>
          </p:nvPr>
        </p:nvSpPr>
        <p:spPr>
          <a:xfrm>
            <a:off x="366714" y="3682800"/>
            <a:ext cx="3499200" cy="2228400"/>
          </a:xfrm>
        </p:spPr>
        <p:txBody>
          <a:bodyPr anchor="t" anchorCtr="0"/>
          <a:lstStyle>
            <a:lvl1pPr marL="0" indent="0">
              <a:spcBef>
                <a:spcPts val="0"/>
              </a:spcBef>
              <a:buNone/>
              <a:defRPr sz="1200">
                <a:solidFill>
                  <a:schemeClr val="tx2"/>
                </a:solidFill>
              </a:defRPr>
            </a:lvl1pPr>
            <a:lvl2pPr marL="183600">
              <a:spcBef>
                <a:spcPts val="0"/>
              </a:spcBef>
              <a:defRPr sz="1200">
                <a:solidFill>
                  <a:schemeClr val="tx2"/>
                </a:solidFill>
              </a:defRPr>
            </a:lvl2pPr>
            <a:lvl3pPr>
              <a:defRPr sz="1400"/>
            </a:lvl3pPr>
            <a:lvl4pPr>
              <a:defRPr sz="1400"/>
            </a:lvl4pPr>
            <a:lvl5pPr>
              <a:defRPr sz="1400"/>
            </a:lvl5pPr>
          </a:lstStyle>
          <a:p>
            <a:pPr lvl="0"/>
            <a:r>
              <a:rPr lang="en-US" noProof="0" smtClean="0"/>
              <a:t>Click to edit Master text styles</a:t>
            </a:r>
          </a:p>
          <a:p>
            <a:pPr lvl="1"/>
            <a:r>
              <a:rPr lang="en-US" noProof="0" smtClean="0"/>
              <a:t>Second level</a:t>
            </a:r>
          </a:p>
        </p:txBody>
      </p:sp>
      <p:sp>
        <p:nvSpPr>
          <p:cNvPr id="32" name="Text Placeholder 2"/>
          <p:cNvSpPr>
            <a:spLocks noGrp="1"/>
          </p:cNvSpPr>
          <p:nvPr>
            <p:ph type="body" sz="quarter" idx="19"/>
          </p:nvPr>
        </p:nvSpPr>
        <p:spPr>
          <a:xfrm>
            <a:off x="4221698" y="6058773"/>
            <a:ext cx="4554000" cy="442040"/>
          </a:xfrm>
        </p:spPr>
        <p:txBody>
          <a:bodyPr anchor="b" anchorCtr="0"/>
          <a:lstStyle>
            <a:lvl1pPr marL="0" indent="0" algn="l" defTabSz="457200" rtl="0" eaLnBrk="1" latinLnBrk="0" hangingPunct="1">
              <a:lnSpc>
                <a:spcPts val="700"/>
              </a:lnSpc>
              <a:spcBef>
                <a:spcPts val="0"/>
              </a:spcBef>
              <a:spcAft>
                <a:spcPts val="0"/>
              </a:spcAft>
              <a:buClr>
                <a:schemeClr val="accent1"/>
              </a:buClr>
              <a:buFont typeface="Arial"/>
              <a:buNone/>
              <a:defRPr lang="en-US" sz="650" kern="1200" dirty="0" smtClean="0">
                <a:solidFill>
                  <a:srgbClr val="565A5C"/>
                </a:solidFill>
                <a:effectLst/>
                <a:latin typeface="+mn-lt"/>
                <a:ea typeface="Arial"/>
                <a:cs typeface="Arial"/>
              </a:defRPr>
            </a:lvl1pPr>
            <a:lvl2pPr>
              <a:spcBef>
                <a:spcPts val="0"/>
              </a:spcBef>
              <a:defRPr>
                <a:latin typeface="+mn-lt"/>
              </a:defRPr>
            </a:lvl2pPr>
            <a:lvl3pPr>
              <a:defRPr>
                <a:latin typeface="+mn-lt"/>
              </a:defRPr>
            </a:lvl3pPr>
            <a:lvl4pPr>
              <a:defRPr>
                <a:latin typeface="+mn-lt"/>
              </a:defRPr>
            </a:lvl4pPr>
            <a:lvl5pPr>
              <a:defRPr>
                <a:latin typeface="+mn-lt"/>
              </a:defRPr>
            </a:lvl5pPr>
          </a:lstStyle>
          <a:p>
            <a:pPr lvl="0"/>
            <a:r>
              <a:rPr lang="en-US" noProof="0" smtClean="0"/>
              <a:t>Click to edit Master text styles</a:t>
            </a:r>
          </a:p>
        </p:txBody>
      </p:sp>
      <p:sp>
        <p:nvSpPr>
          <p:cNvPr id="33" name="Text Placeholder 4"/>
          <p:cNvSpPr>
            <a:spLocks noGrp="1"/>
          </p:cNvSpPr>
          <p:nvPr>
            <p:ph type="body" sz="quarter" idx="20"/>
          </p:nvPr>
        </p:nvSpPr>
        <p:spPr>
          <a:xfrm>
            <a:off x="4221700" y="3682800"/>
            <a:ext cx="4554000" cy="2228400"/>
          </a:xfrm>
        </p:spPr>
        <p:txBody>
          <a:bodyPr anchor="t" anchorCtr="0"/>
          <a:lstStyle>
            <a:lvl1pPr marL="0" indent="0">
              <a:spcBef>
                <a:spcPts val="0"/>
              </a:spcBef>
              <a:buNone/>
              <a:defRPr sz="1200">
                <a:solidFill>
                  <a:schemeClr val="tx2"/>
                </a:solidFill>
              </a:defRPr>
            </a:lvl1pPr>
            <a:lvl2pPr marL="183600">
              <a:spcBef>
                <a:spcPts val="0"/>
              </a:spcBef>
              <a:defRPr sz="1200">
                <a:solidFill>
                  <a:schemeClr val="tx2"/>
                </a:solidFill>
              </a:defRPr>
            </a:lvl2pPr>
            <a:lvl3pPr>
              <a:defRPr sz="1400"/>
            </a:lvl3pPr>
            <a:lvl4pPr>
              <a:defRPr sz="1400"/>
            </a:lvl4pPr>
            <a:lvl5pPr>
              <a:defRPr sz="1400"/>
            </a:lvl5pPr>
          </a:lstStyle>
          <a:p>
            <a:pPr lvl="0"/>
            <a:r>
              <a:rPr lang="en-US" noProof="0" smtClean="0"/>
              <a:t>Click to edit Master text styles</a:t>
            </a:r>
          </a:p>
          <a:p>
            <a:pPr lvl="1"/>
            <a:r>
              <a:rPr lang="en-US" noProof="0" smtClean="0"/>
              <a:t>Second level</a:t>
            </a:r>
          </a:p>
        </p:txBody>
      </p:sp>
      <p:sp>
        <p:nvSpPr>
          <p:cNvPr id="34" name="Text Placeholder 6"/>
          <p:cNvSpPr>
            <a:spLocks noGrp="1"/>
          </p:cNvSpPr>
          <p:nvPr>
            <p:ph type="body" sz="quarter" idx="21" hasCustomPrompt="1"/>
          </p:nvPr>
        </p:nvSpPr>
        <p:spPr>
          <a:xfrm>
            <a:off x="4222800" y="1601788"/>
            <a:ext cx="3430800" cy="1687512"/>
          </a:xfrm>
        </p:spPr>
        <p:txBody>
          <a:bodyPr anchor="t" anchorCtr="0"/>
          <a:lstStyle>
            <a:lvl1pPr marL="0" indent="0">
              <a:lnSpc>
                <a:spcPts val="2000"/>
              </a:lnSpc>
              <a:spcBef>
                <a:spcPts val="0"/>
              </a:spcBef>
              <a:spcAft>
                <a:spcPts val="300"/>
              </a:spcAft>
              <a:buNone/>
              <a:defRPr sz="1800"/>
            </a:lvl1pPr>
          </a:lstStyle>
          <a:p>
            <a:pPr lvl="0"/>
            <a:r>
              <a:rPr lang="en-GB" noProof="0" dirty="0" smtClean="0"/>
              <a:t>Office name and address</a:t>
            </a:r>
          </a:p>
          <a:p>
            <a:pPr lvl="1"/>
            <a:r>
              <a:rPr lang="en-GB" noProof="0" dirty="0" smtClean="0"/>
              <a:t>Second level</a:t>
            </a:r>
          </a:p>
        </p:txBody>
      </p:sp>
      <p:sp>
        <p:nvSpPr>
          <p:cNvPr id="8" name="Text Placeholder 7"/>
          <p:cNvSpPr>
            <a:spLocks noGrp="1"/>
          </p:cNvSpPr>
          <p:nvPr>
            <p:ph type="body" sz="quarter" idx="23"/>
          </p:nvPr>
        </p:nvSpPr>
        <p:spPr>
          <a:xfrm>
            <a:off x="366713" y="6059488"/>
            <a:ext cx="3498850" cy="441325"/>
          </a:xfrm>
        </p:spPr>
        <p:txBody>
          <a:bodyPr anchor="b" anchorCtr="0"/>
          <a:lstStyle>
            <a:lvl1pPr marL="0" indent="0">
              <a:lnSpc>
                <a:spcPts val="800"/>
              </a:lnSpc>
              <a:spcBef>
                <a:spcPts val="0"/>
              </a:spcBef>
              <a:buNone/>
              <a:defRPr sz="700"/>
            </a:lvl1pPr>
            <a:lvl2pPr marL="182160" indent="0">
              <a:lnSpc>
                <a:spcPts val="700"/>
              </a:lnSpc>
              <a:buNone/>
              <a:defRPr sz="650"/>
            </a:lvl2pPr>
            <a:lvl3pPr marL="367920" indent="0">
              <a:lnSpc>
                <a:spcPts val="700"/>
              </a:lnSpc>
              <a:buNone/>
              <a:defRPr sz="650"/>
            </a:lvl3pPr>
            <a:lvl4pPr marL="551520" indent="0">
              <a:lnSpc>
                <a:spcPts val="700"/>
              </a:lnSpc>
              <a:buNone/>
              <a:defRPr sz="650"/>
            </a:lvl4pPr>
            <a:lvl5pPr marL="735120" indent="0">
              <a:lnSpc>
                <a:spcPts val="700"/>
              </a:lnSpc>
              <a:buNone/>
              <a:defRPr sz="650"/>
            </a:lvl5pPr>
          </a:lstStyle>
          <a:p>
            <a:pPr lvl="0"/>
            <a:r>
              <a:rPr lang="en-US" smtClean="0"/>
              <a:t>Click to edit Master text styles</a:t>
            </a:r>
          </a:p>
        </p:txBody>
      </p:sp>
    </p:spTree>
    <p:extLst>
      <p:ext uri="{BB962C8B-B14F-4D97-AF65-F5344CB8AC3E}">
        <p14:creationId xmlns:p14="http://schemas.microsoft.com/office/powerpoint/2010/main" val="152713214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8" name="Content Placeholder 7"/>
          <p:cNvSpPr>
            <a:spLocks noGrp="1"/>
          </p:cNvSpPr>
          <p:nvPr>
            <p:ph sz="quarter" idx="13"/>
          </p:nvPr>
        </p:nvSpPr>
        <p:spPr>
          <a:xfrm>
            <a:off x="374386" y="1600200"/>
            <a:ext cx="8412480" cy="4572000"/>
          </a:xfrm>
        </p:spPr>
        <p:txBody>
          <a:bodyPr/>
          <a:lstStyle>
            <a:lvl1pPr>
              <a:defRPr>
                <a:solidFill>
                  <a:srgbClr val="565A5C"/>
                </a:solidFill>
              </a:defRPr>
            </a:lvl1pPr>
            <a:lvl2pPr>
              <a:buClr>
                <a:srgbClr val="565A5C"/>
              </a:buClr>
              <a:defRPr>
                <a:solidFill>
                  <a:srgbClr val="565A5C"/>
                </a:solidFill>
              </a:defRPr>
            </a:lvl2pPr>
            <a:lvl3pPr>
              <a:defRPr>
                <a:solidFill>
                  <a:srgbClr val="565A5C"/>
                </a:solidFill>
              </a:defRPr>
            </a:lvl3pPr>
            <a:lvl4pPr>
              <a:defRPr>
                <a:solidFill>
                  <a:srgbClr val="565A5C"/>
                </a:solidFill>
              </a:defRPr>
            </a:lvl4pPr>
            <a:lvl5pPr>
              <a:defRPr>
                <a:solidFill>
                  <a:srgbClr val="565A5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253763BA-FC3B-4DCF-8E44-C7967F1AE57A}" type="datetime1">
              <a:rPr lang="en-GB" smtClean="0">
                <a:solidFill>
                  <a:srgbClr val="565A5C"/>
                </a:solidFill>
              </a:rPr>
              <a:pPr/>
              <a:t>26/02/2018</a:t>
            </a:fld>
            <a:endParaRPr lang="en-US" dirty="0">
              <a:solidFill>
                <a:srgbClr val="565A5C"/>
              </a:solidFill>
            </a:endParaRPr>
          </a:p>
        </p:txBody>
      </p:sp>
      <p:sp>
        <p:nvSpPr>
          <p:cNvPr id="14" name="Slide Number Placeholder 13"/>
          <p:cNvSpPr>
            <a:spLocks noGrp="1"/>
          </p:cNvSpPr>
          <p:nvPr>
            <p:ph type="sldNum" sz="quarter" idx="16"/>
          </p:nvPr>
        </p:nvSpPr>
        <p:spPr/>
        <p:txBody>
          <a:bodyPr/>
          <a:lstStyle/>
          <a:p>
            <a:fld id="{D34DACC3-9742-4940-92E6-4CAB853A3218}" type="slidenum">
              <a:rPr lang="en-US" smtClean="0">
                <a:solidFill>
                  <a:srgbClr val="565A5C"/>
                </a:solidFill>
              </a:rPr>
              <a:pPr/>
              <a:t>‹#›</a:t>
            </a:fld>
            <a:endParaRPr lang="en-US" dirty="0">
              <a:solidFill>
                <a:srgbClr val="565A5C"/>
              </a:solidFill>
            </a:endParaRPr>
          </a:p>
        </p:txBody>
      </p:sp>
    </p:spTree>
    <p:extLst>
      <p:ext uri="{BB962C8B-B14F-4D97-AF65-F5344CB8AC3E}">
        <p14:creationId xmlns:p14="http://schemas.microsoft.com/office/powerpoint/2010/main" val="287588247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E2728B09-ADAD-4552-BD76-DC0EBEA5061E}" type="datetime1">
              <a:rPr lang="en-GB" smtClean="0">
                <a:solidFill>
                  <a:srgbClr val="565A5C"/>
                </a:solidFill>
              </a:rPr>
              <a:pPr/>
              <a:t>26/02/2018</a:t>
            </a:fld>
            <a:endParaRPr lang="en-US">
              <a:solidFill>
                <a:srgbClr val="565A5C"/>
              </a:solidFill>
            </a:endParaRPr>
          </a:p>
        </p:txBody>
      </p:sp>
      <p:sp>
        <p:nvSpPr>
          <p:cNvPr id="6" name="Slide Number Placeholder 5"/>
          <p:cNvSpPr>
            <a:spLocks noGrp="1"/>
          </p:cNvSpPr>
          <p:nvPr>
            <p:ph type="sldNum" sz="quarter" idx="12"/>
          </p:nvPr>
        </p:nvSpPr>
        <p:spPr/>
        <p:txBody>
          <a:bodyPr/>
          <a:lstStyle/>
          <a:p>
            <a:fld id="{D34DACC3-9742-4940-92E6-4CAB853A3218}" type="slidenum">
              <a:rPr lang="en-US" smtClean="0">
                <a:solidFill>
                  <a:srgbClr val="565A5C"/>
                </a:solidFill>
              </a:rPr>
              <a:pPr/>
              <a:t>‹#›</a:t>
            </a:fld>
            <a:endParaRPr lang="en-US">
              <a:solidFill>
                <a:srgbClr val="565A5C"/>
              </a:solidFill>
            </a:endParaRPr>
          </a:p>
        </p:txBody>
      </p:sp>
      <p:sp>
        <p:nvSpPr>
          <p:cNvPr id="10" name="Content Placeholder 9"/>
          <p:cNvSpPr>
            <a:spLocks noGrp="1"/>
          </p:cNvSpPr>
          <p:nvPr>
            <p:ph sz="quarter" idx="14"/>
          </p:nvPr>
        </p:nvSpPr>
        <p:spPr>
          <a:xfrm>
            <a:off x="368300" y="1600200"/>
            <a:ext cx="8412480" cy="4572000"/>
          </a:xfrm>
        </p:spPr>
        <p:txBody>
          <a:bodyPr/>
          <a:lstStyle>
            <a:lvl1pPr>
              <a:defRPr>
                <a:solidFill>
                  <a:srgbClr val="565A5C"/>
                </a:solidFill>
              </a:defRPr>
            </a:lvl1pPr>
            <a:lvl2pPr>
              <a:buClr>
                <a:srgbClr val="565A5C"/>
              </a:buClr>
              <a:defRPr>
                <a:solidFill>
                  <a:srgbClr val="565A5C"/>
                </a:solidFill>
              </a:defRPr>
            </a:lvl2pPr>
            <a:lvl3pPr>
              <a:defRPr>
                <a:solidFill>
                  <a:srgbClr val="565A5C"/>
                </a:solidFill>
              </a:defRPr>
            </a:lvl3pPr>
            <a:lvl4pPr>
              <a:defRPr>
                <a:solidFill>
                  <a:srgbClr val="565A5C"/>
                </a:solidFill>
              </a:defRPr>
            </a:lvl4pPr>
            <a:lvl5pPr>
              <a:defRPr>
                <a:solidFill>
                  <a:srgbClr val="565A5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9"/>
          <p:cNvSpPr>
            <a:spLocks noGrp="1"/>
          </p:cNvSpPr>
          <p:nvPr>
            <p:ph type="body" sz="quarter" idx="15"/>
          </p:nvPr>
        </p:nvSpPr>
        <p:spPr bwMode="gray">
          <a:xfrm>
            <a:off x="374386" y="777240"/>
            <a:ext cx="8412480" cy="457200"/>
          </a:xfrm>
        </p:spPr>
        <p:txBody>
          <a:bodyPr/>
          <a:lstStyle>
            <a:lvl1pPr marL="0" indent="0">
              <a:buNone/>
              <a:defRPr sz="2600" b="1">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371686998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7072ED0-731B-4102-939B-47B17885C04A}" type="datetime1">
              <a:rPr lang="en-GB" smtClean="0">
                <a:solidFill>
                  <a:srgbClr val="565A5C"/>
                </a:solidFill>
              </a:rPr>
              <a:pPr/>
              <a:t>26/02/2018</a:t>
            </a:fld>
            <a:endParaRPr lang="en-US">
              <a:solidFill>
                <a:srgbClr val="565A5C"/>
              </a:solidFill>
            </a:endParaRPr>
          </a:p>
        </p:txBody>
      </p:sp>
      <p:sp>
        <p:nvSpPr>
          <p:cNvPr id="6" name="Slide Number Placeholder 5"/>
          <p:cNvSpPr>
            <a:spLocks noGrp="1"/>
          </p:cNvSpPr>
          <p:nvPr>
            <p:ph type="sldNum" sz="quarter" idx="12"/>
          </p:nvPr>
        </p:nvSpPr>
        <p:spPr/>
        <p:txBody>
          <a:bodyPr/>
          <a:lstStyle/>
          <a:p>
            <a:fld id="{D34DACC3-9742-4940-92E6-4CAB853A3218}" type="slidenum">
              <a:rPr lang="en-US" smtClean="0">
                <a:solidFill>
                  <a:srgbClr val="565A5C"/>
                </a:solidFill>
              </a:rPr>
              <a:pPr/>
              <a:t>‹#›</a:t>
            </a:fld>
            <a:endParaRPr lang="en-US">
              <a:solidFill>
                <a:srgbClr val="565A5C"/>
              </a:solidFill>
            </a:endParaRPr>
          </a:p>
        </p:txBody>
      </p:sp>
      <p:sp>
        <p:nvSpPr>
          <p:cNvPr id="7" name="Text Placeholder 9"/>
          <p:cNvSpPr>
            <a:spLocks noGrp="1"/>
          </p:cNvSpPr>
          <p:nvPr>
            <p:ph type="body" sz="quarter" idx="14"/>
          </p:nvPr>
        </p:nvSpPr>
        <p:spPr bwMode="gray">
          <a:xfrm>
            <a:off x="374386" y="777240"/>
            <a:ext cx="8412480" cy="457200"/>
          </a:xfrm>
        </p:spPr>
        <p:txBody>
          <a:bodyPr/>
          <a:lstStyle>
            <a:lvl1pPr marL="0" indent="0">
              <a:buNone/>
              <a:defRPr sz="2600" b="1">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25578224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ahrain">
    <p:spTree>
      <p:nvGrpSpPr>
        <p:cNvPr id="1" name=""/>
        <p:cNvGrpSpPr/>
        <p:nvPr/>
      </p:nvGrpSpPr>
      <p:grpSpPr>
        <a:xfrm>
          <a:off x="0" y="0"/>
          <a:ext cx="0" cy="0"/>
          <a:chOff x="0" y="0"/>
          <a:chExt cx="0" cy="0"/>
        </a:xfrm>
      </p:grpSpPr>
      <p:pic>
        <p:nvPicPr>
          <p:cNvPr id="15" name="Picture 14" descr="Dentons_Logo_Purple_RGB_300.png"/>
          <p:cNvPicPr>
            <a:picLocks noChangeAspect="1"/>
          </p:cNvPicPr>
          <p:nvPr userDrawn="1"/>
        </p:nvPicPr>
        <p:blipFill>
          <a:blip r:embed="rId2"/>
          <a:stretch>
            <a:fillRect/>
          </a:stretch>
        </p:blipFill>
        <p:spPr>
          <a:xfrm>
            <a:off x="7309819" y="445483"/>
            <a:ext cx="1564606" cy="566928"/>
          </a:xfrm>
          <a:prstGeom prst="rect">
            <a:avLst/>
          </a:prstGeom>
        </p:spPr>
      </p:pic>
      <p:sp>
        <p:nvSpPr>
          <p:cNvPr id="6" name="Text Placeholder 6"/>
          <p:cNvSpPr txBox="1">
            <a:spLocks/>
          </p:cNvSpPr>
          <p:nvPr userDrawn="1"/>
        </p:nvSpPr>
        <p:spPr bwMode="gray">
          <a:xfrm>
            <a:off x="367200" y="2102400"/>
            <a:ext cx="4114800" cy="2043931"/>
          </a:xfrm>
          <a:prstGeom prst="rect">
            <a:avLst/>
          </a:prstGeom>
        </p:spPr>
        <p:txBody>
          <a:bodyPr vert="horz" wrap="square" lIns="0" tIns="0" rIns="0" bIns="0" rtlCol="0" anchor="t" anchorCtr="0">
            <a:noAutofit/>
          </a:bodyPr>
          <a:lstStyle>
            <a:lvl1pPr marL="0" indent="9525" algn="l" defTabSz="457200" rtl="0" eaLnBrk="1" latinLnBrk="0" hangingPunct="1">
              <a:lnSpc>
                <a:spcPts val="2000"/>
              </a:lnSpc>
              <a:spcBef>
                <a:spcPts val="0"/>
              </a:spcBef>
              <a:buClr>
                <a:schemeClr val="accent1"/>
              </a:buClr>
              <a:buFont typeface="Arial"/>
              <a:buNone/>
              <a:defRPr sz="1800" kern="1200">
                <a:solidFill>
                  <a:schemeClr val="tx1"/>
                </a:solidFill>
                <a:latin typeface="Arial" pitchFamily="34" charset="0"/>
                <a:ea typeface="+mn-ea"/>
                <a:cs typeface="Arial" pitchFamily="34" charset="0"/>
              </a:defRPr>
            </a:lvl1pPr>
            <a:lvl2pPr marL="0" indent="9525" algn="l" defTabSz="457200" rtl="0" eaLnBrk="1" latinLnBrk="0" hangingPunct="1">
              <a:lnSpc>
                <a:spcPts val="2000"/>
              </a:lnSpc>
              <a:spcBef>
                <a:spcPts val="600"/>
              </a:spcBef>
              <a:buClr>
                <a:schemeClr val="bg1"/>
              </a:buClr>
              <a:buFont typeface="Arial" pitchFamily="34" charset="0"/>
              <a:buNone/>
              <a:defRPr sz="1800" kern="1200">
                <a:solidFill>
                  <a:schemeClr val="tx1"/>
                </a:solidFill>
                <a:latin typeface="Arial" pitchFamily="34" charset="0"/>
                <a:ea typeface="+mn-ea"/>
                <a:cs typeface="Arial" pitchFamily="34" charset="0"/>
              </a:defRPr>
            </a:lvl2pPr>
            <a:lvl3pPr marL="0" indent="9525" algn="l" defTabSz="457200" rtl="0" eaLnBrk="1" latinLnBrk="0" hangingPunct="1">
              <a:spcBef>
                <a:spcPts val="400"/>
              </a:spcBef>
              <a:buClr>
                <a:schemeClr val="tx1"/>
              </a:buClr>
              <a:buFont typeface="Arial" pitchFamily="34" charset="0"/>
              <a:buNone/>
              <a:defRPr sz="1400" kern="1200">
                <a:solidFill>
                  <a:schemeClr val="tx1"/>
                </a:solidFill>
                <a:latin typeface="Arial" pitchFamily="34" charset="0"/>
                <a:ea typeface="+mn-ea"/>
                <a:cs typeface="Arial" pitchFamily="34" charset="0"/>
              </a:defRPr>
            </a:lvl3pPr>
            <a:lvl4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4pPr>
            <a:lvl5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spcAft>
                <a:spcPct val="35000"/>
              </a:spcAft>
              <a:buClr>
                <a:srgbClr val="739600"/>
              </a:buClr>
            </a:pPr>
            <a:r>
              <a:rPr lang="en-GB" sz="1800" dirty="0" smtClean="0">
                <a:cs typeface="Times New Roman" charset="0"/>
              </a:rPr>
              <a:t>Dentons &amp; Co </a:t>
            </a:r>
          </a:p>
          <a:p>
            <a:pPr eaLnBrk="1" hangingPunct="1">
              <a:spcAft>
                <a:spcPct val="35000"/>
              </a:spcAft>
              <a:buClr>
                <a:srgbClr val="739600"/>
              </a:buClr>
            </a:pPr>
            <a:r>
              <a:rPr lang="en-GB" sz="1800" dirty="0" smtClean="0">
                <a:cs typeface="Times New Roman" charset="0"/>
              </a:rPr>
              <a:t>PO Box 5852</a:t>
            </a:r>
          </a:p>
          <a:p>
            <a:pPr eaLnBrk="1" hangingPunct="1">
              <a:spcAft>
                <a:spcPct val="35000"/>
              </a:spcAft>
              <a:buClr>
                <a:srgbClr val="739600"/>
              </a:buClr>
            </a:pPr>
            <a:r>
              <a:rPr lang="en-GB" sz="1800" dirty="0" smtClean="0">
                <a:cs typeface="Times New Roman" charset="0"/>
              </a:rPr>
              <a:t>Bahrain Financial Harbour</a:t>
            </a:r>
          </a:p>
          <a:p>
            <a:pPr eaLnBrk="1" hangingPunct="1">
              <a:spcAft>
                <a:spcPct val="35000"/>
              </a:spcAft>
              <a:buClr>
                <a:srgbClr val="739600"/>
              </a:buClr>
            </a:pPr>
            <a:r>
              <a:rPr lang="en-GB" sz="1800" dirty="0" smtClean="0">
                <a:cs typeface="Times New Roman" charset="0"/>
              </a:rPr>
              <a:t>West Tower</a:t>
            </a:r>
          </a:p>
          <a:p>
            <a:pPr eaLnBrk="1" hangingPunct="1">
              <a:spcAft>
                <a:spcPct val="35000"/>
              </a:spcAft>
              <a:buClr>
                <a:srgbClr val="739600"/>
              </a:buClr>
            </a:pPr>
            <a:r>
              <a:rPr lang="en-GB" sz="1800" dirty="0" smtClean="0">
                <a:cs typeface="Times New Roman" charset="0"/>
              </a:rPr>
              <a:t>15th Floor Office 1501-1504</a:t>
            </a:r>
          </a:p>
          <a:p>
            <a:pPr eaLnBrk="1" hangingPunct="1">
              <a:spcAft>
                <a:spcPct val="35000"/>
              </a:spcAft>
              <a:buClr>
                <a:srgbClr val="739600"/>
              </a:buClr>
            </a:pPr>
            <a:r>
              <a:rPr lang="en-GB" sz="1800" dirty="0" smtClean="0">
                <a:cs typeface="Times New Roman" charset="0"/>
              </a:rPr>
              <a:t>Building 1459  Road 4626  Block 346</a:t>
            </a:r>
          </a:p>
          <a:p>
            <a:pPr eaLnBrk="1" hangingPunct="1">
              <a:spcAft>
                <a:spcPct val="35000"/>
              </a:spcAft>
              <a:buClr>
                <a:srgbClr val="739600"/>
              </a:buClr>
            </a:pPr>
            <a:r>
              <a:rPr lang="en-GB" sz="1800" dirty="0" smtClean="0">
                <a:cs typeface="Times New Roman" charset="0"/>
              </a:rPr>
              <a:t>Manama  Kingdom of Bahrain</a:t>
            </a:r>
            <a:endParaRPr lang="en-US" sz="1800" dirty="0">
              <a:solidFill>
                <a:srgbClr val="201C3E"/>
              </a:solidFill>
            </a:endParaRPr>
          </a:p>
        </p:txBody>
      </p:sp>
      <p:sp>
        <p:nvSpPr>
          <p:cNvPr id="8" name="Text Placeholder 4"/>
          <p:cNvSpPr txBox="1">
            <a:spLocks/>
          </p:cNvSpPr>
          <p:nvPr userDrawn="1"/>
        </p:nvSpPr>
        <p:spPr bwMode="gray">
          <a:xfrm>
            <a:off x="367200" y="367200"/>
            <a:ext cx="6878232" cy="553998"/>
          </a:xfrm>
          <a:prstGeom prst="rect">
            <a:avLst/>
          </a:prstGeom>
        </p:spPr>
        <p:txBody>
          <a:bodyPr vert="horz" wrap="square" lIns="0" tIns="0" rIns="0" bIns="0" rtlCol="0" anchor="b">
            <a:spAutoFit/>
          </a:bodyPr>
          <a:lstStyle>
            <a:lvl1pPr marL="0" indent="0" algn="l" defTabSz="457200" rtl="0" eaLnBrk="1" latinLnBrk="0" hangingPunct="1">
              <a:spcBef>
                <a:spcPts val="0"/>
              </a:spcBef>
              <a:buClr>
                <a:schemeClr val="accent1"/>
              </a:buClr>
              <a:buFont typeface="Arial"/>
              <a:buNone/>
              <a:defRPr sz="3600" b="0" kern="1200">
                <a:solidFill>
                  <a:schemeClr val="accent1"/>
                </a:solidFill>
                <a:latin typeface="Arial" pitchFamily="34" charset="0"/>
                <a:ea typeface="+mn-ea"/>
                <a:cs typeface="Arial" pitchFamily="34" charset="0"/>
              </a:defRPr>
            </a:lvl1pPr>
            <a:lvl2pPr marL="457200" indent="0" algn="l" defTabSz="457200" rtl="0" eaLnBrk="1" latinLnBrk="0" hangingPunct="1">
              <a:spcBef>
                <a:spcPts val="600"/>
              </a:spcBef>
              <a:buClr>
                <a:schemeClr val="bg1"/>
              </a:buClr>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457200" rtl="0" eaLnBrk="1" latinLnBrk="0" hangingPunct="1">
              <a:spcBef>
                <a:spcPts val="400"/>
              </a:spcBef>
              <a:buClr>
                <a:schemeClr val="tx1"/>
              </a:buClr>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dirty="0" smtClean="0"/>
              <a:t>Thank you</a:t>
            </a:r>
            <a:endParaRPr lang="en-US" dirty="0"/>
          </a:p>
        </p:txBody>
      </p:sp>
      <p:sp>
        <p:nvSpPr>
          <p:cNvPr id="9" name="Text Placeholder 11"/>
          <p:cNvSpPr txBox="1">
            <a:spLocks/>
          </p:cNvSpPr>
          <p:nvPr userDrawn="1"/>
        </p:nvSpPr>
        <p:spPr bwMode="gray">
          <a:xfrm>
            <a:off x="367200" y="5486400"/>
            <a:ext cx="8412480" cy="965703"/>
          </a:xfrm>
          <a:prstGeom prst="rect">
            <a:avLst/>
          </a:prstGeom>
        </p:spPr>
        <p:txBody>
          <a:bodyPr vert="horz" wrap="square" lIns="0" tIns="0" rIns="0" bIns="0" rtlCol="0" anchor="b" anchorCtr="0">
            <a:noAutofit/>
          </a:bodyPr>
          <a:lstStyle>
            <a:lvl1pPr marL="0" indent="0" algn="l" defTabSz="457200" rtl="0" eaLnBrk="1" latinLnBrk="0" hangingPunct="1">
              <a:spcBef>
                <a:spcPts val="1000"/>
              </a:spcBef>
              <a:buClr>
                <a:schemeClr val="accent1"/>
              </a:buClr>
              <a:buFont typeface="Arial"/>
              <a:buNone/>
              <a:defRPr sz="600" kern="1200">
                <a:solidFill>
                  <a:schemeClr val="tx1"/>
                </a:solidFill>
                <a:latin typeface="Arial" pitchFamily="34" charset="0"/>
                <a:ea typeface="+mn-ea"/>
                <a:cs typeface="Arial" pitchFamily="34" charset="0"/>
              </a:defRPr>
            </a:lvl1pPr>
            <a:lvl2pPr marL="0" indent="0" algn="l" defTabSz="457200" rtl="0" eaLnBrk="1" latinLnBrk="0" hangingPunct="1">
              <a:spcBef>
                <a:spcPts val="600"/>
              </a:spcBef>
              <a:buClr>
                <a:schemeClr val="bg1"/>
              </a:buClr>
              <a:buFont typeface="Arial" pitchFamily="34" charset="0"/>
              <a:buNone/>
              <a:defRPr sz="600" kern="1200">
                <a:solidFill>
                  <a:schemeClr val="tx1"/>
                </a:solidFill>
                <a:latin typeface="Arial" pitchFamily="34" charset="0"/>
                <a:ea typeface="+mn-ea"/>
                <a:cs typeface="Arial" pitchFamily="34" charset="0"/>
              </a:defRPr>
            </a:lvl2pPr>
            <a:lvl3pPr marL="548640" indent="-182880" algn="l" defTabSz="457200" rtl="0" eaLnBrk="1" latinLnBrk="0" hangingPunct="1">
              <a:spcBef>
                <a:spcPts val="4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73152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4pPr>
            <a:lvl5pPr marL="91440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rtl="0"/>
            <a:r>
              <a:rPr lang="en-GB" sz="600" b="0" i="0" u="none" strike="noStrike" kern="1200" baseline="0" dirty="0" smtClean="0">
                <a:solidFill>
                  <a:schemeClr val="tx1"/>
                </a:solidFill>
                <a:latin typeface="Arial" pitchFamily="34" charset="0"/>
                <a:ea typeface="+mn-ea"/>
                <a:cs typeface="Arial" pitchFamily="34" charset="0"/>
              </a:rPr>
              <a:t>© 2013 Dentons. This publication is not designed to provide legal or other advice and you should not take, or refrain from taking, action based on its content. Attorney Advertising. Please see dentons.com for Legal Notices. Dentons is an international legal practice providing client services worldwide through its member firms and affiliates. SNR </a:t>
            </a:r>
            <a:r>
              <a:rPr lang="en-GB" sz="600" b="0" i="0" u="none" strike="noStrike" kern="1200" baseline="0" dirty="0" err="1" smtClean="0">
                <a:solidFill>
                  <a:schemeClr val="tx1"/>
                </a:solidFill>
                <a:latin typeface="Arial" pitchFamily="34" charset="0"/>
                <a:ea typeface="+mn-ea"/>
                <a:cs typeface="Arial" pitchFamily="34" charset="0"/>
              </a:rPr>
              <a:t>Denton</a:t>
            </a:r>
            <a:r>
              <a:rPr lang="en-GB" sz="600" b="0" i="0" u="none" strike="noStrike" kern="1200" baseline="0" dirty="0" smtClean="0">
                <a:solidFill>
                  <a:schemeClr val="tx1"/>
                </a:solidFill>
                <a:latin typeface="Arial" pitchFamily="34" charset="0"/>
                <a:ea typeface="+mn-ea"/>
                <a:cs typeface="Arial" pitchFamily="34" charset="0"/>
              </a:rPr>
              <a:t> &amp; Co has changed its name to Dentons &amp; Co but trades as SNR </a:t>
            </a:r>
            <a:r>
              <a:rPr lang="en-GB" sz="600" b="0" i="0" u="none" strike="noStrike" kern="1200" baseline="0" dirty="0" err="1" smtClean="0">
                <a:solidFill>
                  <a:schemeClr val="tx1"/>
                </a:solidFill>
                <a:latin typeface="Arial" pitchFamily="34" charset="0"/>
                <a:ea typeface="+mn-ea"/>
                <a:cs typeface="Arial" pitchFamily="34" charset="0"/>
              </a:rPr>
              <a:t>Denton</a:t>
            </a:r>
            <a:r>
              <a:rPr lang="en-GB" sz="600" b="0" i="0" u="none" strike="noStrike" kern="1200" baseline="0" dirty="0" smtClean="0">
                <a:solidFill>
                  <a:schemeClr val="tx1"/>
                </a:solidFill>
                <a:latin typeface="Arial" pitchFamily="34" charset="0"/>
                <a:ea typeface="+mn-ea"/>
                <a:cs typeface="Arial" pitchFamily="34" charset="0"/>
              </a:rPr>
              <a:t> &amp; Co in Bahrain. This change of name is a result of the combination of SNR </a:t>
            </a:r>
            <a:r>
              <a:rPr lang="en-GB" sz="600" b="0" i="0" u="none" strike="noStrike" kern="1200" baseline="0" dirty="0" err="1" smtClean="0">
                <a:solidFill>
                  <a:schemeClr val="tx1"/>
                </a:solidFill>
                <a:latin typeface="Arial" pitchFamily="34" charset="0"/>
                <a:ea typeface="+mn-ea"/>
                <a:cs typeface="Arial" pitchFamily="34" charset="0"/>
              </a:rPr>
              <a:t>Denton</a:t>
            </a:r>
            <a:r>
              <a:rPr lang="en-GB" sz="600" b="0" i="0" u="none" strike="noStrike" kern="1200" baseline="0" dirty="0" smtClean="0">
                <a:solidFill>
                  <a:schemeClr val="tx1"/>
                </a:solidFill>
                <a:latin typeface="Arial" pitchFamily="34" charset="0"/>
                <a:ea typeface="+mn-ea"/>
                <a:cs typeface="Arial" pitchFamily="34" charset="0"/>
              </a:rPr>
              <a:t>, </a:t>
            </a:r>
            <a:r>
              <a:rPr lang="en-GB" sz="600" b="0" i="0" u="none" strike="noStrike" kern="1200" baseline="0" dirty="0" err="1" smtClean="0">
                <a:solidFill>
                  <a:schemeClr val="tx1"/>
                </a:solidFill>
                <a:latin typeface="Arial" pitchFamily="34" charset="0"/>
                <a:ea typeface="+mn-ea"/>
                <a:cs typeface="Arial" pitchFamily="34" charset="0"/>
              </a:rPr>
              <a:t>Salans</a:t>
            </a:r>
            <a:r>
              <a:rPr lang="en-GB" sz="600" b="0" i="0" u="none" strike="noStrike" kern="1200" baseline="0" dirty="0" smtClean="0">
                <a:solidFill>
                  <a:schemeClr val="tx1"/>
                </a:solidFill>
                <a:latin typeface="Arial" pitchFamily="34" charset="0"/>
                <a:ea typeface="+mn-ea"/>
                <a:cs typeface="Arial" pitchFamily="34" charset="0"/>
              </a:rPr>
              <a:t> LLP and Fraser Milner </a:t>
            </a:r>
            <a:r>
              <a:rPr lang="en-GB" sz="600" b="0" i="0" u="none" strike="noStrike" kern="1200" baseline="0" dirty="0" err="1" smtClean="0">
                <a:solidFill>
                  <a:schemeClr val="tx1"/>
                </a:solidFill>
                <a:latin typeface="Arial" pitchFamily="34" charset="0"/>
                <a:ea typeface="+mn-ea"/>
                <a:cs typeface="Arial" pitchFamily="34" charset="0"/>
              </a:rPr>
              <a:t>Casgrain</a:t>
            </a:r>
            <a:r>
              <a:rPr lang="en-GB" sz="600" b="0" i="0" u="none" strike="noStrike" kern="1200" baseline="0" dirty="0" smtClean="0">
                <a:solidFill>
                  <a:schemeClr val="tx1"/>
                </a:solidFill>
                <a:latin typeface="Arial" pitchFamily="34" charset="0"/>
                <a:ea typeface="+mn-ea"/>
                <a:cs typeface="Arial" pitchFamily="34" charset="0"/>
              </a:rPr>
              <a:t> LLP on 28 March 2013. Dentons &amp; Co is a partnership comprising Dentons Middle East Partners LLP and Dentons Middle East Limited. It is authorised and regulated by the Solicitors Regulation Authority and by the Bahrain Ministry of Justice and Islamic Affairs. Any reference to a "partner" means a person who is a partner, member, consultant or employee with equivalent standing and qualifications in one of Dentons' affiliates.</a:t>
            </a:r>
          </a:p>
        </p:txBody>
      </p:sp>
    </p:spTree>
    <p:extLst>
      <p:ext uri="{BB962C8B-B14F-4D97-AF65-F5344CB8AC3E}">
        <p14:creationId xmlns:p14="http://schemas.microsoft.com/office/powerpoint/2010/main" val="59045535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eam Bio">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D52ADAFB-10E5-4344-8188-3F95E883BD28}" type="datetime1">
              <a:rPr lang="en-GB" smtClean="0">
                <a:solidFill>
                  <a:srgbClr val="565A5C"/>
                </a:solidFill>
              </a:rPr>
              <a:pPr/>
              <a:t>26/02/2018</a:t>
            </a:fld>
            <a:endParaRPr lang="en-US">
              <a:solidFill>
                <a:srgbClr val="565A5C"/>
              </a:solidFill>
            </a:endParaRPr>
          </a:p>
        </p:txBody>
      </p:sp>
      <p:sp>
        <p:nvSpPr>
          <p:cNvPr id="6" name="Slide Number Placeholder 5"/>
          <p:cNvSpPr>
            <a:spLocks noGrp="1"/>
          </p:cNvSpPr>
          <p:nvPr>
            <p:ph type="sldNum" sz="quarter" idx="12"/>
          </p:nvPr>
        </p:nvSpPr>
        <p:spPr/>
        <p:txBody>
          <a:bodyPr/>
          <a:lstStyle/>
          <a:p>
            <a:fld id="{D34DACC3-9742-4940-92E6-4CAB853A3218}" type="slidenum">
              <a:rPr lang="en-US" smtClean="0">
                <a:solidFill>
                  <a:srgbClr val="565A5C"/>
                </a:solidFill>
              </a:rPr>
              <a:pPr/>
              <a:t>‹#›</a:t>
            </a:fld>
            <a:endParaRPr lang="en-US">
              <a:solidFill>
                <a:srgbClr val="565A5C"/>
              </a:solidFill>
            </a:endParaRPr>
          </a:p>
        </p:txBody>
      </p:sp>
      <p:sp>
        <p:nvSpPr>
          <p:cNvPr id="14" name="Text Placeholder 13"/>
          <p:cNvSpPr>
            <a:spLocks noGrp="1"/>
          </p:cNvSpPr>
          <p:nvPr>
            <p:ph type="body" sz="quarter" idx="14"/>
          </p:nvPr>
        </p:nvSpPr>
        <p:spPr>
          <a:xfrm>
            <a:off x="1490889" y="1601788"/>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marL="0" indent="0">
              <a:spcBef>
                <a:spcPts val="1200"/>
              </a:spcBef>
              <a:buNone/>
              <a:defRPr sz="1000"/>
            </a:lvl4pPr>
            <a:lvl5pPr marL="0" indent="0">
              <a:buNone/>
              <a:defRPr sz="900"/>
            </a:lvl5pPr>
          </a:lstStyle>
          <a:p>
            <a:pPr lvl="0"/>
            <a:r>
              <a:rPr lang="en-US" smtClean="0"/>
              <a:t>Click to edit Master text styles</a:t>
            </a:r>
          </a:p>
          <a:p>
            <a:pPr lvl="1"/>
            <a:r>
              <a:rPr lang="en-US" smtClean="0"/>
              <a:t>Second level</a:t>
            </a:r>
          </a:p>
          <a:p>
            <a:pPr lvl="2"/>
            <a:r>
              <a:rPr lang="en-US" smtClean="0"/>
              <a:t>Third level</a:t>
            </a:r>
          </a:p>
        </p:txBody>
      </p:sp>
      <p:sp>
        <p:nvSpPr>
          <p:cNvPr id="16" name="Text Placeholder 15"/>
          <p:cNvSpPr>
            <a:spLocks noGrp="1"/>
          </p:cNvSpPr>
          <p:nvPr>
            <p:ph type="body" sz="quarter" idx="15"/>
          </p:nvPr>
        </p:nvSpPr>
        <p:spPr>
          <a:xfrm>
            <a:off x="1490889" y="2866769"/>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18" name="Text Placeholder 17"/>
          <p:cNvSpPr>
            <a:spLocks noGrp="1"/>
          </p:cNvSpPr>
          <p:nvPr>
            <p:ph type="body" sz="quarter" idx="16"/>
          </p:nvPr>
        </p:nvSpPr>
        <p:spPr>
          <a:xfrm>
            <a:off x="5785739" y="4139444"/>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20" name="Text Placeholder 19"/>
          <p:cNvSpPr>
            <a:spLocks noGrp="1"/>
          </p:cNvSpPr>
          <p:nvPr>
            <p:ph type="body" sz="quarter" idx="17"/>
          </p:nvPr>
        </p:nvSpPr>
        <p:spPr>
          <a:xfrm>
            <a:off x="5785739" y="1601788"/>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22" name="Text Placeholder 21"/>
          <p:cNvSpPr>
            <a:spLocks noGrp="1"/>
          </p:cNvSpPr>
          <p:nvPr>
            <p:ph type="body" sz="quarter" idx="18"/>
          </p:nvPr>
        </p:nvSpPr>
        <p:spPr>
          <a:xfrm>
            <a:off x="5785739" y="2866769"/>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marL="0" indent="0">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26" name="Picture Placeholder 25"/>
          <p:cNvSpPr>
            <a:spLocks noGrp="1"/>
          </p:cNvSpPr>
          <p:nvPr>
            <p:ph type="pic" sz="quarter" idx="20"/>
          </p:nvPr>
        </p:nvSpPr>
        <p:spPr>
          <a:xfrm>
            <a:off x="368300" y="1601788"/>
            <a:ext cx="960120" cy="957262"/>
          </a:xfrm>
          <a:solidFill>
            <a:srgbClr val="A2A4A3"/>
          </a:solidFill>
        </p:spPr>
        <p:txBody>
          <a:bodyPr anchor="ctr" anchorCtr="1"/>
          <a:lstStyle>
            <a:lvl1pPr marL="0" indent="0" algn="ctr">
              <a:buNone/>
              <a:defRPr sz="1100">
                <a:solidFill>
                  <a:schemeClr val="bg2"/>
                </a:solidFill>
              </a:defRPr>
            </a:lvl1pPr>
          </a:lstStyle>
          <a:p>
            <a:r>
              <a:rPr lang="en-US" smtClean="0"/>
              <a:t>Click icon to add picture</a:t>
            </a:r>
            <a:endParaRPr lang="en-US" dirty="0"/>
          </a:p>
        </p:txBody>
      </p:sp>
      <p:sp>
        <p:nvSpPr>
          <p:cNvPr id="28" name="Picture Placeholder 27"/>
          <p:cNvSpPr>
            <a:spLocks noGrp="1"/>
          </p:cNvSpPr>
          <p:nvPr>
            <p:ph type="pic" sz="quarter" idx="21"/>
          </p:nvPr>
        </p:nvSpPr>
        <p:spPr>
          <a:xfrm>
            <a:off x="368300" y="2869187"/>
            <a:ext cx="960120" cy="960120"/>
          </a:xfrm>
          <a:solidFill>
            <a:srgbClr val="A2A4A3"/>
          </a:solidFill>
        </p:spPr>
        <p:txBody>
          <a:bodyPr anchor="ctr" anchorCtr="1"/>
          <a:lstStyle>
            <a:lvl1pPr marL="0" indent="0">
              <a:buNone/>
              <a:defRPr sz="1100">
                <a:solidFill>
                  <a:schemeClr val="bg2"/>
                </a:solidFill>
              </a:defRPr>
            </a:lvl1pPr>
          </a:lstStyle>
          <a:p>
            <a:r>
              <a:rPr lang="en-US" smtClean="0"/>
              <a:t>Click icon to add picture</a:t>
            </a:r>
            <a:endParaRPr lang="en-US" dirty="0"/>
          </a:p>
        </p:txBody>
      </p:sp>
      <p:sp>
        <p:nvSpPr>
          <p:cNvPr id="30" name="Picture Placeholder 29"/>
          <p:cNvSpPr>
            <a:spLocks noGrp="1"/>
          </p:cNvSpPr>
          <p:nvPr>
            <p:ph type="pic" sz="quarter" idx="22"/>
          </p:nvPr>
        </p:nvSpPr>
        <p:spPr>
          <a:xfrm>
            <a:off x="368300" y="4139444"/>
            <a:ext cx="960120" cy="960120"/>
          </a:xfrm>
          <a:solidFill>
            <a:srgbClr val="A2A4A3"/>
          </a:solidFill>
        </p:spPr>
        <p:txBody>
          <a:bodyPr anchor="ctr" anchorCtr="1"/>
          <a:lstStyle>
            <a:lvl1pPr marL="0" indent="0">
              <a:buNone/>
              <a:defRPr sz="1100">
                <a:solidFill>
                  <a:schemeClr val="bg2"/>
                </a:solidFill>
              </a:defRPr>
            </a:lvl1pPr>
          </a:lstStyle>
          <a:p>
            <a:r>
              <a:rPr lang="en-US" smtClean="0"/>
              <a:t>Click icon to add picture</a:t>
            </a:r>
            <a:endParaRPr lang="en-US" dirty="0"/>
          </a:p>
        </p:txBody>
      </p:sp>
      <p:sp>
        <p:nvSpPr>
          <p:cNvPr id="32" name="Picture Placeholder 31"/>
          <p:cNvSpPr>
            <a:spLocks noGrp="1"/>
          </p:cNvSpPr>
          <p:nvPr>
            <p:ph type="pic" sz="quarter" idx="23"/>
          </p:nvPr>
        </p:nvSpPr>
        <p:spPr>
          <a:xfrm>
            <a:off x="4680184" y="1601787"/>
            <a:ext cx="960120" cy="960120"/>
          </a:xfrm>
          <a:solidFill>
            <a:srgbClr val="A2A4A3"/>
          </a:solidFill>
        </p:spPr>
        <p:txBody>
          <a:bodyPr anchor="ctr" anchorCtr="1"/>
          <a:lstStyle>
            <a:lvl1pPr marL="0" indent="0">
              <a:buNone/>
              <a:defRPr sz="1100">
                <a:solidFill>
                  <a:schemeClr val="bg2"/>
                </a:solidFill>
              </a:defRPr>
            </a:lvl1pPr>
          </a:lstStyle>
          <a:p>
            <a:r>
              <a:rPr lang="en-US" smtClean="0"/>
              <a:t>Click icon to add picture</a:t>
            </a:r>
            <a:endParaRPr lang="en-US" dirty="0"/>
          </a:p>
        </p:txBody>
      </p:sp>
      <p:sp>
        <p:nvSpPr>
          <p:cNvPr id="34" name="Picture Placeholder 33"/>
          <p:cNvSpPr>
            <a:spLocks noGrp="1"/>
          </p:cNvSpPr>
          <p:nvPr>
            <p:ph type="pic" sz="quarter" idx="24"/>
          </p:nvPr>
        </p:nvSpPr>
        <p:spPr>
          <a:xfrm>
            <a:off x="4680184" y="2870616"/>
            <a:ext cx="960120" cy="960120"/>
          </a:xfrm>
          <a:solidFill>
            <a:srgbClr val="A2A4A3"/>
          </a:solidFill>
        </p:spPr>
        <p:txBody>
          <a:bodyPr anchor="ctr" anchorCtr="1"/>
          <a:lstStyle>
            <a:lvl1pPr marL="0" indent="0">
              <a:buNone/>
              <a:defRPr sz="1100">
                <a:solidFill>
                  <a:schemeClr val="bg2"/>
                </a:solidFill>
              </a:defRPr>
            </a:lvl1pPr>
          </a:lstStyle>
          <a:p>
            <a:r>
              <a:rPr lang="en-US" smtClean="0"/>
              <a:t>Click icon to add picture</a:t>
            </a:r>
            <a:endParaRPr lang="en-US" dirty="0"/>
          </a:p>
        </p:txBody>
      </p:sp>
      <p:sp>
        <p:nvSpPr>
          <p:cNvPr id="36" name="Picture Placeholder 35"/>
          <p:cNvSpPr>
            <a:spLocks noGrp="1"/>
          </p:cNvSpPr>
          <p:nvPr>
            <p:ph type="pic" sz="quarter" idx="25"/>
          </p:nvPr>
        </p:nvSpPr>
        <p:spPr>
          <a:xfrm>
            <a:off x="4680184" y="4139444"/>
            <a:ext cx="960120" cy="960120"/>
          </a:xfrm>
          <a:solidFill>
            <a:srgbClr val="A2A4A3"/>
          </a:solidFill>
        </p:spPr>
        <p:txBody>
          <a:bodyPr anchor="ctr" anchorCtr="1"/>
          <a:lstStyle>
            <a:lvl1pPr marL="0" indent="0">
              <a:buNone/>
              <a:defRPr sz="1100">
                <a:solidFill>
                  <a:schemeClr val="bg2"/>
                </a:solidFill>
              </a:defRPr>
            </a:lvl1pPr>
          </a:lstStyle>
          <a:p>
            <a:r>
              <a:rPr lang="en-US" smtClean="0"/>
              <a:t>Click icon to add picture</a:t>
            </a:r>
            <a:endParaRPr lang="en-US" dirty="0"/>
          </a:p>
        </p:txBody>
      </p:sp>
      <p:sp>
        <p:nvSpPr>
          <p:cNvPr id="38" name="Text Placeholder 37"/>
          <p:cNvSpPr>
            <a:spLocks noGrp="1"/>
          </p:cNvSpPr>
          <p:nvPr>
            <p:ph type="body" sz="quarter" idx="26"/>
          </p:nvPr>
        </p:nvSpPr>
        <p:spPr>
          <a:xfrm>
            <a:off x="1490889" y="4139444"/>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200"/>
            </a:lvl4pPr>
            <a:lvl5pPr>
              <a:buNone/>
              <a:defRPr sz="1200"/>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6081143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Individual Bio">
    <p:spTree>
      <p:nvGrpSpPr>
        <p:cNvPr id="1" name=""/>
        <p:cNvGrpSpPr/>
        <p:nvPr/>
      </p:nvGrpSpPr>
      <p:grpSpPr>
        <a:xfrm>
          <a:off x="0" y="0"/>
          <a:ext cx="0" cy="0"/>
          <a:chOff x="0" y="0"/>
          <a:chExt cx="0" cy="0"/>
        </a:xfrm>
      </p:grpSpPr>
      <p:sp>
        <p:nvSpPr>
          <p:cNvPr id="2" name="Title 1"/>
          <p:cNvSpPr>
            <a:spLocks noGrp="1"/>
          </p:cNvSpPr>
          <p:nvPr>
            <p:ph type="title"/>
          </p:nvPr>
        </p:nvSpPr>
        <p:spPr>
          <a:xfrm>
            <a:off x="368300" y="365760"/>
            <a:ext cx="8396288" cy="430887"/>
          </a:xfrm>
        </p:spPr>
        <p:txBody>
          <a:bodyPr anchor="t" anchorCtr="0"/>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05C36AD4-DF4F-4D6D-8F9C-FE9D6FEC5713}" type="datetime1">
              <a:rPr lang="en-GB" smtClean="0">
                <a:solidFill>
                  <a:srgbClr val="565A5C"/>
                </a:solidFill>
              </a:rPr>
              <a:pPr/>
              <a:t>26/02/2018</a:t>
            </a:fld>
            <a:endParaRPr lang="en-US">
              <a:solidFill>
                <a:srgbClr val="565A5C"/>
              </a:solidFill>
            </a:endParaRPr>
          </a:p>
        </p:txBody>
      </p:sp>
      <p:sp>
        <p:nvSpPr>
          <p:cNvPr id="6" name="Slide Number Placeholder 5"/>
          <p:cNvSpPr>
            <a:spLocks noGrp="1"/>
          </p:cNvSpPr>
          <p:nvPr>
            <p:ph type="sldNum" sz="quarter" idx="12"/>
          </p:nvPr>
        </p:nvSpPr>
        <p:spPr/>
        <p:txBody>
          <a:bodyPr/>
          <a:lstStyle/>
          <a:p>
            <a:fld id="{D34DACC3-9742-4940-92E6-4CAB853A3218}" type="slidenum">
              <a:rPr lang="en-US" smtClean="0">
                <a:solidFill>
                  <a:srgbClr val="565A5C"/>
                </a:solidFill>
              </a:rPr>
              <a:pPr/>
              <a:t>‹#›</a:t>
            </a:fld>
            <a:endParaRPr lang="en-US">
              <a:solidFill>
                <a:srgbClr val="565A5C"/>
              </a:solidFill>
            </a:endParaRPr>
          </a:p>
        </p:txBody>
      </p:sp>
      <p:sp>
        <p:nvSpPr>
          <p:cNvPr id="14" name="Text Placeholder 13"/>
          <p:cNvSpPr>
            <a:spLocks noGrp="1"/>
          </p:cNvSpPr>
          <p:nvPr>
            <p:ph type="body" sz="quarter" idx="14"/>
          </p:nvPr>
        </p:nvSpPr>
        <p:spPr>
          <a:xfrm>
            <a:off x="1490889" y="1601788"/>
            <a:ext cx="28803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marL="0" indent="0">
              <a:spcBef>
                <a:spcPts val="1200"/>
              </a:spcBef>
              <a:buNone/>
              <a:defRPr sz="1000"/>
            </a:lvl4pPr>
            <a:lvl5pPr marL="0" indent="0">
              <a:buNone/>
              <a:defRPr sz="900"/>
            </a:lvl5pPr>
          </a:lstStyle>
          <a:p>
            <a:pPr lvl="0"/>
            <a:r>
              <a:rPr lang="en-US" smtClean="0"/>
              <a:t>Click to edit Master text styles</a:t>
            </a:r>
          </a:p>
          <a:p>
            <a:pPr lvl="1"/>
            <a:r>
              <a:rPr lang="en-US" smtClean="0"/>
              <a:t>Second level</a:t>
            </a:r>
          </a:p>
          <a:p>
            <a:pPr lvl="2"/>
            <a:r>
              <a:rPr lang="en-US" smtClean="0"/>
              <a:t>Third level</a:t>
            </a:r>
          </a:p>
        </p:txBody>
      </p:sp>
      <p:sp>
        <p:nvSpPr>
          <p:cNvPr id="26" name="Picture Placeholder 25"/>
          <p:cNvSpPr>
            <a:spLocks noGrp="1"/>
          </p:cNvSpPr>
          <p:nvPr>
            <p:ph type="pic" sz="quarter" idx="20"/>
          </p:nvPr>
        </p:nvSpPr>
        <p:spPr>
          <a:xfrm>
            <a:off x="368300" y="1601788"/>
            <a:ext cx="960120" cy="957262"/>
          </a:xfrm>
          <a:solidFill>
            <a:srgbClr val="A2A4A3"/>
          </a:solidFill>
        </p:spPr>
        <p:txBody>
          <a:bodyPr anchor="ctr" anchorCtr="1"/>
          <a:lstStyle>
            <a:lvl1pPr marL="0" indent="0" algn="ctr">
              <a:buNone/>
              <a:defRPr sz="1100">
                <a:solidFill>
                  <a:schemeClr val="bg2"/>
                </a:solidFill>
              </a:defRPr>
            </a:lvl1pPr>
          </a:lstStyle>
          <a:p>
            <a:r>
              <a:rPr lang="en-US" smtClean="0"/>
              <a:t>Click icon to add picture</a:t>
            </a:r>
            <a:endParaRPr lang="en-US" dirty="0"/>
          </a:p>
        </p:txBody>
      </p:sp>
      <p:sp>
        <p:nvSpPr>
          <p:cNvPr id="21" name="Text Placeholder 20"/>
          <p:cNvSpPr>
            <a:spLocks noGrp="1"/>
          </p:cNvSpPr>
          <p:nvPr>
            <p:ph type="body" sz="quarter" idx="21"/>
          </p:nvPr>
        </p:nvSpPr>
        <p:spPr>
          <a:xfrm>
            <a:off x="368301" y="2817813"/>
            <a:ext cx="4016500" cy="3359787"/>
          </a:xfrm>
        </p:spPr>
        <p:txBody>
          <a:bodyPr/>
          <a:lstStyle>
            <a:lvl1pPr marL="0" indent="0">
              <a:spcBef>
                <a:spcPts val="1200"/>
              </a:spcBef>
              <a:buNone/>
              <a:defRPr sz="1050" b="0">
                <a:solidFill>
                  <a:srgbClr val="565A5C"/>
                </a:solidFill>
              </a:defRPr>
            </a:lvl1pPr>
          </a:lstStyle>
          <a:p>
            <a:pPr lvl="0"/>
            <a:r>
              <a:rPr lang="en-US" smtClean="0"/>
              <a:t>Click to edit Master text styles</a:t>
            </a:r>
          </a:p>
        </p:txBody>
      </p:sp>
      <p:sp>
        <p:nvSpPr>
          <p:cNvPr id="24" name="Text Placeholder 23"/>
          <p:cNvSpPr>
            <a:spLocks noGrp="1"/>
          </p:cNvSpPr>
          <p:nvPr>
            <p:ph type="body" sz="quarter" idx="22"/>
          </p:nvPr>
        </p:nvSpPr>
        <p:spPr>
          <a:xfrm>
            <a:off x="4750372" y="2817813"/>
            <a:ext cx="4014216" cy="3315050"/>
          </a:xfrm>
        </p:spPr>
        <p:txBody>
          <a:bodyPr/>
          <a:lstStyle>
            <a:lvl1pPr marL="115888" indent="-115888">
              <a:spcBef>
                <a:spcPts val="600"/>
              </a:spcBef>
              <a:buClr>
                <a:schemeClr val="tx1"/>
              </a:buClr>
              <a:defRPr sz="1050" b="0">
                <a:solidFill>
                  <a:srgbClr val="565A5C"/>
                </a:solidFill>
              </a:defRPr>
            </a:lvl1pPr>
          </a:lstStyle>
          <a:p>
            <a:pPr lvl="0"/>
            <a:r>
              <a:rPr lang="en-US" smtClean="0"/>
              <a:t>Click to edit Master text styles</a:t>
            </a:r>
          </a:p>
        </p:txBody>
      </p:sp>
    </p:spTree>
    <p:extLst>
      <p:ext uri="{BB962C8B-B14F-4D97-AF65-F5344CB8AC3E}">
        <p14:creationId xmlns:p14="http://schemas.microsoft.com/office/powerpoint/2010/main" val="192652505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7" name="Picture 6" descr="Divider Page Background ONLY.png"/>
          <p:cNvPicPr>
            <a:picLocks/>
          </p:cNvPicPr>
          <p:nvPr userDrawn="1"/>
        </p:nvPicPr>
        <p:blipFill>
          <a:blip r:embed="rId2"/>
          <a:stretch>
            <a:fillRect/>
          </a:stretch>
        </p:blipFill>
        <p:spPr>
          <a:xfrm>
            <a:off x="132588" y="132588"/>
            <a:ext cx="8878824" cy="6592824"/>
          </a:xfrm>
          <a:prstGeom prst="rect">
            <a:avLst/>
          </a:prstGeom>
        </p:spPr>
      </p:pic>
      <p:sp>
        <p:nvSpPr>
          <p:cNvPr id="3" name="Text Placeholder 2"/>
          <p:cNvSpPr>
            <a:spLocks noGrp="1"/>
          </p:cNvSpPr>
          <p:nvPr>
            <p:ph type="body" idx="1"/>
          </p:nvPr>
        </p:nvSpPr>
        <p:spPr>
          <a:xfrm>
            <a:off x="365760" y="457200"/>
            <a:ext cx="6878232" cy="553998"/>
          </a:xfrm>
        </p:spPr>
        <p:txBody>
          <a:bodyPr wrap="square" lIns="0" tIns="0" rIns="0" bIns="0" anchor="b">
            <a:noAutofit/>
          </a:bodyPr>
          <a:lstStyle>
            <a:lvl1pPr marL="0" indent="0">
              <a:spcBef>
                <a:spcPts val="0"/>
              </a:spcBef>
              <a:buNone/>
              <a:defRPr sz="3600" b="1">
                <a:solidFill>
                  <a:srgbClr val="565A5C"/>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5"/>
          <p:cNvSpPr>
            <a:spLocks noGrp="1"/>
          </p:cNvSpPr>
          <p:nvPr>
            <p:ph type="sldNum" sz="quarter" idx="4"/>
          </p:nvPr>
        </p:nvSpPr>
        <p:spPr>
          <a:xfrm>
            <a:off x="7636943" y="6470775"/>
            <a:ext cx="141064" cy="138499"/>
          </a:xfrm>
          <a:prstGeom prst="rect">
            <a:avLst/>
          </a:prstGeom>
        </p:spPr>
        <p:txBody>
          <a:bodyPr vert="horz" wrap="none" lIns="0" tIns="0" rIns="0" bIns="0" rtlCol="0" anchor="ctr">
            <a:spAutoFit/>
          </a:bodyPr>
          <a:lstStyle>
            <a:lvl1pPr algn="r">
              <a:defRPr sz="900" b="1">
                <a:solidFill>
                  <a:schemeClr val="tx1"/>
                </a:solidFill>
                <a:latin typeface="Arial" pitchFamily="34" charset="0"/>
                <a:cs typeface="Arial" pitchFamily="34" charset="0"/>
              </a:defRPr>
            </a:lvl1pPr>
          </a:lstStyle>
          <a:p>
            <a:fld id="{D34DACC3-9742-4940-92E6-4CAB853A3218}" type="slidenum">
              <a:rPr lang="en-US" smtClean="0">
                <a:solidFill>
                  <a:srgbClr val="565A5C"/>
                </a:solidFill>
              </a:rPr>
              <a:pPr/>
              <a:t>‹#›</a:t>
            </a:fld>
            <a:endParaRPr lang="en-US" dirty="0">
              <a:solidFill>
                <a:srgbClr val="565A5C"/>
              </a:solidFill>
            </a:endParaRPr>
          </a:p>
        </p:txBody>
      </p:sp>
      <p:pic>
        <p:nvPicPr>
          <p:cNvPr id="11" name="Picture 10" descr="Dentons_Logo_Purple_RGB_300.png"/>
          <p:cNvPicPr>
            <a:picLocks noChangeAspect="1"/>
          </p:cNvPicPr>
          <p:nvPr userDrawn="1"/>
        </p:nvPicPr>
        <p:blipFill>
          <a:blip r:embed="rId3"/>
          <a:stretch>
            <a:fillRect/>
          </a:stretch>
        </p:blipFill>
        <p:spPr>
          <a:xfrm>
            <a:off x="7902727" y="6358290"/>
            <a:ext cx="1003098" cy="363468"/>
          </a:xfrm>
          <a:prstGeom prst="rect">
            <a:avLst/>
          </a:prstGeom>
        </p:spPr>
      </p:pic>
      <p:sp>
        <p:nvSpPr>
          <p:cNvPr id="12" name="Date Placeholder 3"/>
          <p:cNvSpPr>
            <a:spLocks noGrp="1"/>
          </p:cNvSpPr>
          <p:nvPr>
            <p:ph type="dt" sz="half" idx="2"/>
          </p:nvPr>
        </p:nvSpPr>
        <p:spPr>
          <a:xfrm>
            <a:off x="365760" y="6470775"/>
            <a:ext cx="863219" cy="138499"/>
          </a:xfrm>
          <a:prstGeom prst="rect">
            <a:avLst/>
          </a:prstGeom>
        </p:spPr>
        <p:txBody>
          <a:bodyPr vert="horz" wrap="square" lIns="0" tIns="0" rIns="0" bIns="0" rtlCol="0" anchor="ctr">
            <a:spAutoFit/>
          </a:bodyPr>
          <a:lstStyle>
            <a:lvl1pPr algn="l">
              <a:defRPr sz="900" b="0">
                <a:solidFill>
                  <a:schemeClr val="tx1"/>
                </a:solidFill>
                <a:latin typeface="Arial" pitchFamily="34" charset="0"/>
                <a:cs typeface="Arial" pitchFamily="34" charset="0"/>
              </a:defRPr>
            </a:lvl1pPr>
          </a:lstStyle>
          <a:p>
            <a:fld id="{B8735E6D-FEC1-4974-8ACB-5BBD661C0B19}" type="datetime1">
              <a:rPr lang="en-GB" smtClean="0">
                <a:solidFill>
                  <a:srgbClr val="565A5C"/>
                </a:solidFill>
              </a:rPr>
              <a:pPr/>
              <a:t>26/02/2018</a:t>
            </a:fld>
            <a:endParaRPr lang="en-US" dirty="0">
              <a:solidFill>
                <a:srgbClr val="565A5C"/>
              </a:solidFill>
            </a:endParaRPr>
          </a:p>
        </p:txBody>
      </p:sp>
      <p:sp>
        <p:nvSpPr>
          <p:cNvPr id="18" name="Title 17"/>
          <p:cNvSpPr>
            <a:spLocks noGrp="1"/>
          </p:cNvSpPr>
          <p:nvPr>
            <p:ph type="title"/>
          </p:nvPr>
        </p:nvSpPr>
        <p:spPr>
          <a:xfrm>
            <a:off x="365760" y="1005840"/>
            <a:ext cx="6875462" cy="1280160"/>
          </a:xfrm>
        </p:spPr>
        <p:txBody>
          <a:bodyPr lIns="0" tIns="0" rIns="0" bIns="0" anchor="t" anchorCtr="0">
            <a:noAutofit/>
          </a:bodyPr>
          <a:lstStyle>
            <a:lvl1pPr algn="l">
              <a:lnSpc>
                <a:spcPct val="90000"/>
              </a:lnSpc>
              <a:defRPr sz="3600" b="0">
                <a:solidFill>
                  <a:srgbClr val="565A5C"/>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84575937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with Gradient Back">
    <p:spTree>
      <p:nvGrpSpPr>
        <p:cNvPr id="1" name=""/>
        <p:cNvGrpSpPr/>
        <p:nvPr/>
      </p:nvGrpSpPr>
      <p:grpSpPr>
        <a:xfrm>
          <a:off x="0" y="0"/>
          <a:ext cx="0" cy="0"/>
          <a:chOff x="0" y="0"/>
          <a:chExt cx="0" cy="0"/>
        </a:xfrm>
      </p:grpSpPr>
      <p:sp>
        <p:nvSpPr>
          <p:cNvPr id="6" name="Rectangle 5"/>
          <p:cNvSpPr/>
          <p:nvPr userDrawn="1"/>
        </p:nvSpPr>
        <p:spPr>
          <a:xfrm>
            <a:off x="0" y="0"/>
            <a:ext cx="9143999" cy="6371771"/>
          </a:xfrm>
          <a:prstGeom prst="rect">
            <a:avLst/>
          </a:prstGeom>
          <a:gradFill flip="none" rotWithShape="1">
            <a:gsLst>
              <a:gs pos="0">
                <a:srgbClr val="FFFFFF"/>
              </a:gs>
              <a:gs pos="100000">
                <a:srgbClr val="D5D5D2"/>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0BF1A47-75F0-477D-9E8B-893D4C11E5FE}" type="datetime1">
              <a:rPr lang="en-GB" smtClean="0">
                <a:solidFill>
                  <a:srgbClr val="565A5C"/>
                </a:solidFill>
              </a:rPr>
              <a:pPr/>
              <a:t>26/02/2018</a:t>
            </a:fld>
            <a:endParaRPr lang="en-US">
              <a:solidFill>
                <a:srgbClr val="565A5C"/>
              </a:solidFill>
            </a:endParaRPr>
          </a:p>
        </p:txBody>
      </p:sp>
      <p:sp>
        <p:nvSpPr>
          <p:cNvPr id="5" name="Slide Number Placeholder 4"/>
          <p:cNvSpPr>
            <a:spLocks noGrp="1"/>
          </p:cNvSpPr>
          <p:nvPr>
            <p:ph type="sldNum" sz="quarter" idx="12"/>
          </p:nvPr>
        </p:nvSpPr>
        <p:spPr/>
        <p:txBody>
          <a:bodyPr/>
          <a:lstStyle/>
          <a:p>
            <a:fld id="{D34DACC3-9742-4940-92E6-4CAB853A3218}" type="slidenum">
              <a:rPr lang="en-US" smtClean="0">
                <a:solidFill>
                  <a:srgbClr val="565A5C"/>
                </a:solidFill>
              </a:rPr>
              <a:pPr/>
              <a:t>‹#›</a:t>
            </a:fld>
            <a:endParaRPr lang="en-US">
              <a:solidFill>
                <a:srgbClr val="565A5C"/>
              </a:solidFill>
            </a:endParaRPr>
          </a:p>
        </p:txBody>
      </p:sp>
      <p:sp>
        <p:nvSpPr>
          <p:cNvPr id="8" name="Text Placeholder 9"/>
          <p:cNvSpPr>
            <a:spLocks noGrp="1"/>
          </p:cNvSpPr>
          <p:nvPr>
            <p:ph type="body" sz="quarter" idx="14"/>
          </p:nvPr>
        </p:nvSpPr>
        <p:spPr bwMode="gray">
          <a:xfrm>
            <a:off x="374386" y="777240"/>
            <a:ext cx="8412480" cy="457200"/>
          </a:xfrm>
        </p:spPr>
        <p:txBody>
          <a:bodyPr/>
          <a:lstStyle>
            <a:lvl1pPr marL="0" indent="0">
              <a:buNone/>
              <a:defRPr sz="2600" b="1">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120763105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8" name="Content Placeholder 7"/>
          <p:cNvSpPr>
            <a:spLocks noGrp="1"/>
          </p:cNvSpPr>
          <p:nvPr>
            <p:ph sz="quarter" idx="13"/>
          </p:nvPr>
        </p:nvSpPr>
        <p:spPr>
          <a:xfrm>
            <a:off x="365760" y="1600200"/>
            <a:ext cx="841248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12392C0A-3414-427C-9A6A-FC9920D3A416}" type="datetime3">
              <a:rPr lang="en-GB" smtClean="0">
                <a:solidFill>
                  <a:srgbClr val="565A5C"/>
                </a:solidFill>
              </a:rPr>
              <a:pPr/>
              <a:t>26 February, 2018</a:t>
            </a:fld>
            <a:endParaRPr lang="en-US" dirty="0">
              <a:solidFill>
                <a:srgbClr val="565A5C"/>
              </a:solidFill>
            </a:endParaRPr>
          </a:p>
        </p:txBody>
      </p:sp>
      <p:sp>
        <p:nvSpPr>
          <p:cNvPr id="14" name="Slide Number Placeholder 13"/>
          <p:cNvSpPr>
            <a:spLocks noGrp="1"/>
          </p:cNvSpPr>
          <p:nvPr>
            <p:ph type="sldNum" sz="quarter" idx="16"/>
          </p:nvPr>
        </p:nvSpPr>
        <p:spPr/>
        <p:txBody>
          <a:bodyPr/>
          <a:lstStyle/>
          <a:p>
            <a:fld id="{D34DACC3-9742-4940-92E6-4CAB853A3218}" type="slidenum">
              <a:rPr lang="en-US" smtClean="0">
                <a:solidFill>
                  <a:srgbClr val="565A5C"/>
                </a:solidFill>
              </a:rPr>
              <a:pPr/>
              <a:t>‹#›</a:t>
            </a:fld>
            <a:endParaRPr lang="en-US" dirty="0">
              <a:solidFill>
                <a:srgbClr val="565A5C"/>
              </a:solidFill>
            </a:endParaRPr>
          </a:p>
        </p:txBody>
      </p:sp>
      <p:sp>
        <p:nvSpPr>
          <p:cNvPr id="4" name="Text Placeholder 3"/>
          <p:cNvSpPr>
            <a:spLocks noGrp="1"/>
          </p:cNvSpPr>
          <p:nvPr>
            <p:ph type="body" sz="quarter" idx="17" hasCustomPrompt="1"/>
          </p:nvPr>
        </p:nvSpPr>
        <p:spPr>
          <a:xfrm>
            <a:off x="3378200" y="6543675"/>
            <a:ext cx="3175000" cy="138113"/>
          </a:xfrm>
        </p:spPr>
        <p:txBody>
          <a:bodyPr/>
          <a:lstStyle>
            <a:lvl1pPr>
              <a:defRPr sz="1000"/>
            </a:lvl1pPr>
          </a:lstStyle>
          <a:p>
            <a:pPr lvl="0"/>
            <a:r>
              <a:rPr lang="en-US" dirty="0" smtClean="0"/>
              <a:t>©</a:t>
            </a:r>
            <a:r>
              <a:rPr lang="en-US" dirty="0" err="1" smtClean="0"/>
              <a:t>deWinton</a:t>
            </a:r>
            <a:r>
              <a:rPr lang="en-US" dirty="0" smtClean="0"/>
              <a:t>-Williams Consulting Ltd 2015</a:t>
            </a:r>
            <a:endParaRPr lang="en-GB" dirty="0"/>
          </a:p>
        </p:txBody>
      </p:sp>
    </p:spTree>
    <p:extLst>
      <p:ext uri="{BB962C8B-B14F-4D97-AF65-F5344CB8AC3E}">
        <p14:creationId xmlns:p14="http://schemas.microsoft.com/office/powerpoint/2010/main" val="273823817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and Content +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4AD2AFCB-C078-4C49-8852-7533033DB9B7}" type="datetime3">
              <a:rPr lang="en-GB" smtClean="0">
                <a:solidFill>
                  <a:srgbClr val="565A5C"/>
                </a:solidFill>
              </a:rPr>
              <a:pPr/>
              <a:t>26 February, 2018</a:t>
            </a:fld>
            <a:endParaRPr lang="en-US">
              <a:solidFill>
                <a:srgbClr val="565A5C"/>
              </a:solidFill>
            </a:endParaRPr>
          </a:p>
        </p:txBody>
      </p:sp>
      <p:sp>
        <p:nvSpPr>
          <p:cNvPr id="5" name="Footer Placeholder 4"/>
          <p:cNvSpPr>
            <a:spLocks noGrp="1"/>
          </p:cNvSpPr>
          <p:nvPr>
            <p:ph type="ftr" sz="quarter" idx="11"/>
          </p:nvPr>
        </p:nvSpPr>
        <p:spPr>
          <a:xfrm>
            <a:off x="2987374" y="6543924"/>
            <a:ext cx="2589460" cy="138499"/>
          </a:xfrm>
          <a:prstGeom prst="rect">
            <a:avLst/>
          </a:prstGeom>
        </p:spPr>
        <p:txBody>
          <a:bodyPr/>
          <a:lstStyle/>
          <a:p>
            <a:r>
              <a:rPr lang="en-GB" smtClean="0">
                <a:solidFill>
                  <a:srgbClr val="565A5C"/>
                </a:solidFill>
              </a:rPr>
              <a:t>©deWinton-Williams Consulting Ltd 2015</a:t>
            </a:r>
            <a:endParaRPr>
              <a:solidFill>
                <a:srgbClr val="565A5C"/>
              </a:solidFill>
            </a:endParaRPr>
          </a:p>
        </p:txBody>
      </p:sp>
      <p:sp>
        <p:nvSpPr>
          <p:cNvPr id="6" name="Slide Number Placeholder 5"/>
          <p:cNvSpPr>
            <a:spLocks noGrp="1"/>
          </p:cNvSpPr>
          <p:nvPr>
            <p:ph type="sldNum" sz="quarter" idx="12"/>
          </p:nvPr>
        </p:nvSpPr>
        <p:spPr/>
        <p:txBody>
          <a:bodyPr/>
          <a:lstStyle/>
          <a:p>
            <a:fld id="{D34DACC3-9742-4940-92E6-4CAB853A3218}" type="slidenum">
              <a:rPr lang="en-US" smtClean="0">
                <a:solidFill>
                  <a:srgbClr val="565A5C"/>
                </a:solidFill>
              </a:rPr>
              <a:pPr/>
              <a:t>‹#›</a:t>
            </a:fld>
            <a:endParaRPr lang="en-US">
              <a:solidFill>
                <a:srgbClr val="565A5C"/>
              </a:solidFill>
            </a:endParaRPr>
          </a:p>
        </p:txBody>
      </p:sp>
      <p:sp>
        <p:nvSpPr>
          <p:cNvPr id="10" name="Content Placeholder 9"/>
          <p:cNvSpPr>
            <a:spLocks noGrp="1"/>
          </p:cNvSpPr>
          <p:nvPr>
            <p:ph sz="quarter" idx="14"/>
          </p:nvPr>
        </p:nvSpPr>
        <p:spPr>
          <a:xfrm>
            <a:off x="368300" y="1600200"/>
            <a:ext cx="841248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9"/>
          <p:cNvSpPr>
            <a:spLocks noGrp="1"/>
          </p:cNvSpPr>
          <p:nvPr>
            <p:ph type="body" sz="quarter" idx="15"/>
          </p:nvPr>
        </p:nvSpPr>
        <p:spPr bwMode="gray">
          <a:xfrm>
            <a:off x="365760" y="777240"/>
            <a:ext cx="8412480" cy="457200"/>
          </a:xfrm>
        </p:spPr>
        <p:txBody>
          <a:bodyPr/>
          <a:lstStyle>
            <a:lvl1pPr marL="0" indent="0">
              <a:buNone/>
              <a:defRPr sz="2600" b="1">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405320991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Subhead + Gradient inse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5BA9FB1-B6C8-434E-948A-C1A748EF03F4}" type="datetime3">
              <a:rPr lang="en-GB" smtClean="0">
                <a:solidFill>
                  <a:srgbClr val="565A5C"/>
                </a:solidFill>
              </a:rPr>
              <a:pPr/>
              <a:t>26 February, 2018</a:t>
            </a:fld>
            <a:endParaRPr lang="en-US">
              <a:solidFill>
                <a:srgbClr val="565A5C"/>
              </a:solidFill>
            </a:endParaRPr>
          </a:p>
        </p:txBody>
      </p:sp>
      <p:sp>
        <p:nvSpPr>
          <p:cNvPr id="5" name="Footer Placeholder 4"/>
          <p:cNvSpPr>
            <a:spLocks noGrp="1"/>
          </p:cNvSpPr>
          <p:nvPr>
            <p:ph type="ftr" sz="quarter" idx="11"/>
          </p:nvPr>
        </p:nvSpPr>
        <p:spPr>
          <a:xfrm>
            <a:off x="2987374" y="6543924"/>
            <a:ext cx="2589460" cy="138499"/>
          </a:xfrm>
          <a:prstGeom prst="rect">
            <a:avLst/>
          </a:prstGeom>
        </p:spPr>
        <p:txBody>
          <a:bodyPr/>
          <a:lstStyle/>
          <a:p>
            <a:r>
              <a:rPr lang="en-GB" smtClean="0">
                <a:solidFill>
                  <a:srgbClr val="565A5C"/>
                </a:solidFill>
              </a:rPr>
              <a:t>©deWinton-Williams Consulting Ltd 2015</a:t>
            </a:r>
            <a:endParaRPr>
              <a:solidFill>
                <a:srgbClr val="565A5C"/>
              </a:solidFill>
            </a:endParaRPr>
          </a:p>
        </p:txBody>
      </p:sp>
      <p:sp>
        <p:nvSpPr>
          <p:cNvPr id="6" name="Slide Number Placeholder 5"/>
          <p:cNvSpPr>
            <a:spLocks noGrp="1"/>
          </p:cNvSpPr>
          <p:nvPr>
            <p:ph type="sldNum" sz="quarter" idx="12"/>
          </p:nvPr>
        </p:nvSpPr>
        <p:spPr/>
        <p:txBody>
          <a:bodyPr/>
          <a:lstStyle/>
          <a:p>
            <a:fld id="{D34DACC3-9742-4940-92E6-4CAB853A3218}" type="slidenum">
              <a:rPr lang="en-US" smtClean="0">
                <a:solidFill>
                  <a:srgbClr val="565A5C"/>
                </a:solidFill>
              </a:rPr>
              <a:pPr/>
              <a:t>‹#›</a:t>
            </a:fld>
            <a:endParaRPr lang="en-US">
              <a:solidFill>
                <a:srgbClr val="565A5C"/>
              </a:solidFill>
            </a:endParaRPr>
          </a:p>
        </p:txBody>
      </p:sp>
      <p:sp>
        <p:nvSpPr>
          <p:cNvPr id="10" name="Content Placeholder 9"/>
          <p:cNvSpPr>
            <a:spLocks noGrp="1"/>
          </p:cNvSpPr>
          <p:nvPr>
            <p:ph sz="quarter" idx="14"/>
          </p:nvPr>
        </p:nvSpPr>
        <p:spPr>
          <a:xfrm>
            <a:off x="368300" y="1600200"/>
            <a:ext cx="8412480" cy="4572000"/>
          </a:xfrm>
          <a:gradFill flip="none" rotWithShape="1">
            <a:gsLst>
              <a:gs pos="0">
                <a:srgbClr val="FFFFFF"/>
              </a:gs>
              <a:gs pos="100000">
                <a:srgbClr val="D5D5D2"/>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40" tIns="91440" rtlCol="0" anchor="t" anchorCtr="0"/>
          <a:lstStyle>
            <a:lvl1pPr marL="0" indent="0">
              <a:buNone/>
              <a:defRPr lang="en-US" sz="1800" dirty="0" smtClean="0">
                <a:solidFill>
                  <a:schemeClr val="tx1"/>
                </a:solidFill>
              </a:defRPr>
            </a:lvl1pPr>
            <a:lvl2pPr marL="182880">
              <a:defRPr lang="en-US" sz="1800" dirty="0" smtClean="0"/>
            </a:lvl2pPr>
          </a:lstStyle>
          <a:p>
            <a:pPr marL="0" lvl="0"/>
            <a:r>
              <a:rPr lang="en-US" smtClean="0"/>
              <a:t>Click to edit Master text styles</a:t>
            </a:r>
          </a:p>
        </p:txBody>
      </p:sp>
      <p:sp>
        <p:nvSpPr>
          <p:cNvPr id="9" name="Text Placeholder 9"/>
          <p:cNvSpPr>
            <a:spLocks noGrp="1"/>
          </p:cNvSpPr>
          <p:nvPr>
            <p:ph type="body" sz="quarter" idx="15"/>
          </p:nvPr>
        </p:nvSpPr>
        <p:spPr bwMode="gray">
          <a:xfrm>
            <a:off x="365760" y="777240"/>
            <a:ext cx="8412480" cy="457200"/>
          </a:xfrm>
        </p:spPr>
        <p:txBody>
          <a:bodyPr/>
          <a:lstStyle>
            <a:lvl1pPr marL="0" indent="0">
              <a:buNone/>
              <a:defRPr sz="2600" b="1">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331484643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F22B27FE-6306-4F0A-87EB-6124287C61B6}" type="datetime3">
              <a:rPr lang="en-GB" smtClean="0">
                <a:solidFill>
                  <a:srgbClr val="565A5C"/>
                </a:solidFill>
              </a:rPr>
              <a:pPr/>
              <a:t>26 February, 2018</a:t>
            </a:fld>
            <a:endParaRPr lang="en-US">
              <a:solidFill>
                <a:srgbClr val="565A5C"/>
              </a:solidFill>
            </a:endParaRPr>
          </a:p>
        </p:txBody>
      </p:sp>
      <p:sp>
        <p:nvSpPr>
          <p:cNvPr id="5" name="Footer Placeholder 4"/>
          <p:cNvSpPr>
            <a:spLocks noGrp="1"/>
          </p:cNvSpPr>
          <p:nvPr>
            <p:ph type="ftr" sz="quarter" idx="11"/>
          </p:nvPr>
        </p:nvSpPr>
        <p:spPr>
          <a:xfrm>
            <a:off x="2987374" y="6543924"/>
            <a:ext cx="2589460" cy="138499"/>
          </a:xfrm>
          <a:prstGeom prst="rect">
            <a:avLst/>
          </a:prstGeom>
        </p:spPr>
        <p:txBody>
          <a:bodyPr/>
          <a:lstStyle/>
          <a:p>
            <a:r>
              <a:rPr lang="en-GB" smtClean="0">
                <a:solidFill>
                  <a:srgbClr val="565A5C"/>
                </a:solidFill>
              </a:rPr>
              <a:t>©deWinton-Williams Consulting Ltd 2015</a:t>
            </a:r>
            <a:endParaRPr>
              <a:solidFill>
                <a:srgbClr val="565A5C"/>
              </a:solidFill>
            </a:endParaRPr>
          </a:p>
        </p:txBody>
      </p:sp>
      <p:sp>
        <p:nvSpPr>
          <p:cNvPr id="6" name="Slide Number Placeholder 5"/>
          <p:cNvSpPr>
            <a:spLocks noGrp="1"/>
          </p:cNvSpPr>
          <p:nvPr>
            <p:ph type="sldNum" sz="quarter" idx="12"/>
          </p:nvPr>
        </p:nvSpPr>
        <p:spPr/>
        <p:txBody>
          <a:bodyPr/>
          <a:lstStyle/>
          <a:p>
            <a:fld id="{D34DACC3-9742-4940-92E6-4CAB853A3218}" type="slidenum">
              <a:rPr lang="en-US" smtClean="0">
                <a:solidFill>
                  <a:srgbClr val="565A5C"/>
                </a:solidFill>
              </a:rPr>
              <a:pPr/>
              <a:t>‹#›</a:t>
            </a:fld>
            <a:endParaRPr lang="en-US">
              <a:solidFill>
                <a:srgbClr val="565A5C"/>
              </a:solidFill>
            </a:endParaRPr>
          </a:p>
        </p:txBody>
      </p:sp>
      <p:sp>
        <p:nvSpPr>
          <p:cNvPr id="7" name="Text Placeholder 9"/>
          <p:cNvSpPr>
            <a:spLocks noGrp="1"/>
          </p:cNvSpPr>
          <p:nvPr>
            <p:ph type="body" sz="quarter" idx="14"/>
          </p:nvPr>
        </p:nvSpPr>
        <p:spPr bwMode="gray">
          <a:xfrm>
            <a:off x="365760" y="777240"/>
            <a:ext cx="8412480" cy="457200"/>
          </a:xfrm>
        </p:spPr>
        <p:txBody>
          <a:bodyPr/>
          <a:lstStyle>
            <a:lvl1pPr marL="0" indent="0">
              <a:buNone/>
              <a:defRPr sz="2600" b="1">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78399114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eam Bio">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08C4B25-3532-4655-87A4-B59A380EE306}" type="datetime3">
              <a:rPr lang="en-GB" smtClean="0">
                <a:solidFill>
                  <a:srgbClr val="565A5C"/>
                </a:solidFill>
              </a:rPr>
              <a:pPr/>
              <a:t>26 February, 2018</a:t>
            </a:fld>
            <a:endParaRPr lang="en-US">
              <a:solidFill>
                <a:srgbClr val="565A5C"/>
              </a:solidFill>
            </a:endParaRPr>
          </a:p>
        </p:txBody>
      </p:sp>
      <p:sp>
        <p:nvSpPr>
          <p:cNvPr id="5" name="Footer Placeholder 4"/>
          <p:cNvSpPr>
            <a:spLocks noGrp="1"/>
          </p:cNvSpPr>
          <p:nvPr>
            <p:ph type="ftr" sz="quarter" idx="11"/>
          </p:nvPr>
        </p:nvSpPr>
        <p:spPr>
          <a:xfrm>
            <a:off x="2987374" y="6543924"/>
            <a:ext cx="2589460" cy="138499"/>
          </a:xfrm>
          <a:prstGeom prst="rect">
            <a:avLst/>
          </a:prstGeom>
        </p:spPr>
        <p:txBody>
          <a:bodyPr/>
          <a:lstStyle/>
          <a:p>
            <a:r>
              <a:rPr lang="en-GB" smtClean="0">
                <a:solidFill>
                  <a:srgbClr val="565A5C"/>
                </a:solidFill>
              </a:rPr>
              <a:t>©deWinton-Williams Consulting Ltd 2015</a:t>
            </a:r>
            <a:endParaRPr>
              <a:solidFill>
                <a:srgbClr val="565A5C"/>
              </a:solidFill>
            </a:endParaRPr>
          </a:p>
        </p:txBody>
      </p:sp>
      <p:sp>
        <p:nvSpPr>
          <p:cNvPr id="6" name="Slide Number Placeholder 5"/>
          <p:cNvSpPr>
            <a:spLocks noGrp="1"/>
          </p:cNvSpPr>
          <p:nvPr>
            <p:ph type="sldNum" sz="quarter" idx="12"/>
          </p:nvPr>
        </p:nvSpPr>
        <p:spPr/>
        <p:txBody>
          <a:bodyPr/>
          <a:lstStyle/>
          <a:p>
            <a:fld id="{D34DACC3-9742-4940-92E6-4CAB853A3218}" type="slidenum">
              <a:rPr lang="en-US" smtClean="0">
                <a:solidFill>
                  <a:srgbClr val="565A5C"/>
                </a:solidFill>
              </a:rPr>
              <a:pPr/>
              <a:t>‹#›</a:t>
            </a:fld>
            <a:endParaRPr lang="en-US">
              <a:solidFill>
                <a:srgbClr val="565A5C"/>
              </a:solidFill>
            </a:endParaRPr>
          </a:p>
        </p:txBody>
      </p:sp>
      <p:sp>
        <p:nvSpPr>
          <p:cNvPr id="14" name="Text Placeholder 13"/>
          <p:cNvSpPr>
            <a:spLocks noGrp="1"/>
          </p:cNvSpPr>
          <p:nvPr>
            <p:ph type="body" sz="quarter" idx="14"/>
          </p:nvPr>
        </p:nvSpPr>
        <p:spPr>
          <a:xfrm>
            <a:off x="1490889" y="1601788"/>
            <a:ext cx="265176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marL="0" indent="0">
              <a:spcBef>
                <a:spcPts val="1200"/>
              </a:spcBef>
              <a:buNone/>
              <a:defRPr sz="1000"/>
            </a:lvl4pPr>
            <a:lvl5pPr marL="0" indent="0">
              <a:buNone/>
              <a:defRPr sz="900"/>
            </a:lvl5pPr>
          </a:lstStyle>
          <a:p>
            <a:pPr lvl="0"/>
            <a:r>
              <a:rPr lang="en-US" smtClean="0"/>
              <a:t>Click to edit Master text styles</a:t>
            </a:r>
          </a:p>
          <a:p>
            <a:pPr lvl="1"/>
            <a:r>
              <a:rPr lang="en-US" smtClean="0"/>
              <a:t>Second level</a:t>
            </a:r>
          </a:p>
          <a:p>
            <a:pPr lvl="2"/>
            <a:r>
              <a:rPr lang="en-US" smtClean="0"/>
              <a:t>Third level</a:t>
            </a:r>
          </a:p>
        </p:txBody>
      </p:sp>
      <p:sp>
        <p:nvSpPr>
          <p:cNvPr id="16" name="Text Placeholder 15"/>
          <p:cNvSpPr>
            <a:spLocks noGrp="1"/>
          </p:cNvSpPr>
          <p:nvPr>
            <p:ph type="body" sz="quarter" idx="15"/>
          </p:nvPr>
        </p:nvSpPr>
        <p:spPr>
          <a:xfrm>
            <a:off x="1490889" y="2866769"/>
            <a:ext cx="265176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18" name="Text Placeholder 17"/>
          <p:cNvSpPr>
            <a:spLocks noGrp="1"/>
          </p:cNvSpPr>
          <p:nvPr>
            <p:ph type="body" sz="quarter" idx="16"/>
          </p:nvPr>
        </p:nvSpPr>
        <p:spPr>
          <a:xfrm>
            <a:off x="5785739" y="4139444"/>
            <a:ext cx="265176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20" name="Text Placeholder 19"/>
          <p:cNvSpPr>
            <a:spLocks noGrp="1"/>
          </p:cNvSpPr>
          <p:nvPr>
            <p:ph type="body" sz="quarter" idx="17"/>
          </p:nvPr>
        </p:nvSpPr>
        <p:spPr>
          <a:xfrm>
            <a:off x="5785739" y="1601788"/>
            <a:ext cx="265176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22" name="Text Placeholder 21"/>
          <p:cNvSpPr>
            <a:spLocks noGrp="1"/>
          </p:cNvSpPr>
          <p:nvPr>
            <p:ph type="body" sz="quarter" idx="18"/>
          </p:nvPr>
        </p:nvSpPr>
        <p:spPr>
          <a:xfrm>
            <a:off x="5785739" y="2866769"/>
            <a:ext cx="265176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marL="0" indent="0">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26" name="Picture Placeholder 25"/>
          <p:cNvSpPr>
            <a:spLocks noGrp="1"/>
          </p:cNvSpPr>
          <p:nvPr>
            <p:ph type="pic" sz="quarter" idx="20"/>
          </p:nvPr>
        </p:nvSpPr>
        <p:spPr>
          <a:xfrm>
            <a:off x="368300" y="1601788"/>
            <a:ext cx="960120" cy="957262"/>
          </a:xfrm>
          <a:solidFill>
            <a:srgbClr val="A2A4A3"/>
          </a:solidFill>
        </p:spPr>
        <p:txBody>
          <a:bodyPr anchor="ctr" anchorCtr="1"/>
          <a:lstStyle>
            <a:lvl1pPr marL="0" indent="0" algn="ctr">
              <a:buNone/>
              <a:defRPr sz="1100">
                <a:solidFill>
                  <a:schemeClr val="bg2"/>
                </a:solidFill>
              </a:defRPr>
            </a:lvl1pPr>
          </a:lstStyle>
          <a:p>
            <a:r>
              <a:rPr lang="en-US" smtClean="0"/>
              <a:t>Click icon to add picture</a:t>
            </a:r>
            <a:endParaRPr lang="en-US" dirty="0"/>
          </a:p>
        </p:txBody>
      </p:sp>
      <p:sp>
        <p:nvSpPr>
          <p:cNvPr id="28" name="Picture Placeholder 27"/>
          <p:cNvSpPr>
            <a:spLocks noGrp="1"/>
          </p:cNvSpPr>
          <p:nvPr>
            <p:ph type="pic" sz="quarter" idx="21"/>
          </p:nvPr>
        </p:nvSpPr>
        <p:spPr>
          <a:xfrm>
            <a:off x="368300" y="2869187"/>
            <a:ext cx="960120" cy="960120"/>
          </a:xfrm>
          <a:solidFill>
            <a:srgbClr val="A2A4A3"/>
          </a:solidFill>
        </p:spPr>
        <p:txBody>
          <a:bodyPr anchor="ctr" anchorCtr="1"/>
          <a:lstStyle>
            <a:lvl1pPr marL="0" indent="0">
              <a:buNone/>
              <a:defRPr sz="1100">
                <a:solidFill>
                  <a:schemeClr val="bg2"/>
                </a:solidFill>
              </a:defRPr>
            </a:lvl1pPr>
          </a:lstStyle>
          <a:p>
            <a:r>
              <a:rPr lang="en-US" smtClean="0"/>
              <a:t>Click icon to add picture</a:t>
            </a:r>
            <a:endParaRPr lang="en-US" dirty="0"/>
          </a:p>
        </p:txBody>
      </p:sp>
      <p:sp>
        <p:nvSpPr>
          <p:cNvPr id="30" name="Picture Placeholder 29"/>
          <p:cNvSpPr>
            <a:spLocks noGrp="1"/>
          </p:cNvSpPr>
          <p:nvPr>
            <p:ph type="pic" sz="quarter" idx="22"/>
          </p:nvPr>
        </p:nvSpPr>
        <p:spPr>
          <a:xfrm>
            <a:off x="368300" y="4139444"/>
            <a:ext cx="960120" cy="960120"/>
          </a:xfrm>
          <a:solidFill>
            <a:srgbClr val="A2A4A3"/>
          </a:solidFill>
        </p:spPr>
        <p:txBody>
          <a:bodyPr anchor="ctr" anchorCtr="1"/>
          <a:lstStyle>
            <a:lvl1pPr marL="0" indent="0">
              <a:buNone/>
              <a:defRPr sz="1100">
                <a:solidFill>
                  <a:schemeClr val="bg2"/>
                </a:solidFill>
              </a:defRPr>
            </a:lvl1pPr>
          </a:lstStyle>
          <a:p>
            <a:r>
              <a:rPr lang="en-US" smtClean="0"/>
              <a:t>Click icon to add picture</a:t>
            </a:r>
            <a:endParaRPr lang="en-US" dirty="0"/>
          </a:p>
        </p:txBody>
      </p:sp>
      <p:sp>
        <p:nvSpPr>
          <p:cNvPr id="32" name="Picture Placeholder 31"/>
          <p:cNvSpPr>
            <a:spLocks noGrp="1"/>
          </p:cNvSpPr>
          <p:nvPr>
            <p:ph type="pic" sz="quarter" idx="23"/>
          </p:nvPr>
        </p:nvSpPr>
        <p:spPr>
          <a:xfrm>
            <a:off x="4680184" y="1601787"/>
            <a:ext cx="960120" cy="960120"/>
          </a:xfrm>
          <a:solidFill>
            <a:srgbClr val="A2A4A3"/>
          </a:solidFill>
        </p:spPr>
        <p:txBody>
          <a:bodyPr anchor="ctr" anchorCtr="1"/>
          <a:lstStyle>
            <a:lvl1pPr marL="0" indent="0">
              <a:buNone/>
              <a:defRPr sz="1100">
                <a:solidFill>
                  <a:schemeClr val="bg2"/>
                </a:solidFill>
              </a:defRPr>
            </a:lvl1pPr>
          </a:lstStyle>
          <a:p>
            <a:r>
              <a:rPr lang="en-US" smtClean="0"/>
              <a:t>Click icon to add picture</a:t>
            </a:r>
            <a:endParaRPr lang="en-US" dirty="0"/>
          </a:p>
        </p:txBody>
      </p:sp>
      <p:sp>
        <p:nvSpPr>
          <p:cNvPr id="34" name="Picture Placeholder 33"/>
          <p:cNvSpPr>
            <a:spLocks noGrp="1"/>
          </p:cNvSpPr>
          <p:nvPr>
            <p:ph type="pic" sz="quarter" idx="24"/>
          </p:nvPr>
        </p:nvSpPr>
        <p:spPr>
          <a:xfrm>
            <a:off x="4680184" y="2870616"/>
            <a:ext cx="960120" cy="960120"/>
          </a:xfrm>
          <a:solidFill>
            <a:srgbClr val="A2A4A3"/>
          </a:solidFill>
        </p:spPr>
        <p:txBody>
          <a:bodyPr anchor="ctr" anchorCtr="1"/>
          <a:lstStyle>
            <a:lvl1pPr marL="0" indent="0">
              <a:buNone/>
              <a:defRPr sz="1100">
                <a:solidFill>
                  <a:schemeClr val="bg2"/>
                </a:solidFill>
              </a:defRPr>
            </a:lvl1pPr>
          </a:lstStyle>
          <a:p>
            <a:r>
              <a:rPr lang="en-US" smtClean="0"/>
              <a:t>Click icon to add picture</a:t>
            </a:r>
            <a:endParaRPr lang="en-US" dirty="0"/>
          </a:p>
        </p:txBody>
      </p:sp>
      <p:sp>
        <p:nvSpPr>
          <p:cNvPr id="36" name="Picture Placeholder 35"/>
          <p:cNvSpPr>
            <a:spLocks noGrp="1"/>
          </p:cNvSpPr>
          <p:nvPr>
            <p:ph type="pic" sz="quarter" idx="25"/>
          </p:nvPr>
        </p:nvSpPr>
        <p:spPr>
          <a:xfrm>
            <a:off x="4680184" y="4139444"/>
            <a:ext cx="960120" cy="960120"/>
          </a:xfrm>
          <a:solidFill>
            <a:srgbClr val="A2A4A3"/>
          </a:solidFill>
        </p:spPr>
        <p:txBody>
          <a:bodyPr anchor="ctr" anchorCtr="1"/>
          <a:lstStyle>
            <a:lvl1pPr marL="0" indent="0">
              <a:buNone/>
              <a:defRPr sz="1100">
                <a:solidFill>
                  <a:schemeClr val="bg2"/>
                </a:solidFill>
              </a:defRPr>
            </a:lvl1pPr>
          </a:lstStyle>
          <a:p>
            <a:r>
              <a:rPr lang="en-US" smtClean="0"/>
              <a:t>Click icon to add picture</a:t>
            </a:r>
            <a:endParaRPr lang="en-US" dirty="0"/>
          </a:p>
        </p:txBody>
      </p:sp>
      <p:sp>
        <p:nvSpPr>
          <p:cNvPr id="38" name="Text Placeholder 37"/>
          <p:cNvSpPr>
            <a:spLocks noGrp="1"/>
          </p:cNvSpPr>
          <p:nvPr>
            <p:ph type="body" sz="quarter" idx="26"/>
          </p:nvPr>
        </p:nvSpPr>
        <p:spPr>
          <a:xfrm>
            <a:off x="1490889" y="4139444"/>
            <a:ext cx="265176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a:buNone/>
              <a:defRPr sz="1200"/>
            </a:lvl4pPr>
            <a:lvl5pPr>
              <a:buNone/>
              <a:defRPr sz="1200"/>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63820608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Individual Bio">
    <p:spTree>
      <p:nvGrpSpPr>
        <p:cNvPr id="1" name=""/>
        <p:cNvGrpSpPr/>
        <p:nvPr/>
      </p:nvGrpSpPr>
      <p:grpSpPr>
        <a:xfrm>
          <a:off x="0" y="0"/>
          <a:ext cx="0" cy="0"/>
          <a:chOff x="0" y="0"/>
          <a:chExt cx="0" cy="0"/>
        </a:xfrm>
      </p:grpSpPr>
      <p:sp>
        <p:nvSpPr>
          <p:cNvPr id="2" name="Title 1"/>
          <p:cNvSpPr>
            <a:spLocks noGrp="1"/>
          </p:cNvSpPr>
          <p:nvPr>
            <p:ph type="title"/>
          </p:nvPr>
        </p:nvSpPr>
        <p:spPr>
          <a:xfrm>
            <a:off x="368300" y="365760"/>
            <a:ext cx="8396288" cy="430887"/>
          </a:xfrm>
        </p:spPr>
        <p:txBody>
          <a:bodyPr anchor="t" anchorCtr="0"/>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A7CE93FD-8A0C-439A-9696-C400564DBBF3}" type="datetime3">
              <a:rPr lang="en-GB" smtClean="0">
                <a:solidFill>
                  <a:srgbClr val="565A5C"/>
                </a:solidFill>
              </a:rPr>
              <a:pPr/>
              <a:t>26 February, 2018</a:t>
            </a:fld>
            <a:endParaRPr lang="en-US">
              <a:solidFill>
                <a:srgbClr val="565A5C"/>
              </a:solidFill>
            </a:endParaRPr>
          </a:p>
        </p:txBody>
      </p:sp>
      <p:sp>
        <p:nvSpPr>
          <p:cNvPr id="5" name="Footer Placeholder 4"/>
          <p:cNvSpPr>
            <a:spLocks noGrp="1"/>
          </p:cNvSpPr>
          <p:nvPr>
            <p:ph type="ftr" sz="quarter" idx="11"/>
          </p:nvPr>
        </p:nvSpPr>
        <p:spPr>
          <a:xfrm>
            <a:off x="2987374" y="6543924"/>
            <a:ext cx="2589460" cy="138499"/>
          </a:xfrm>
          <a:prstGeom prst="rect">
            <a:avLst/>
          </a:prstGeom>
        </p:spPr>
        <p:txBody>
          <a:bodyPr/>
          <a:lstStyle/>
          <a:p>
            <a:r>
              <a:rPr lang="en-GB" smtClean="0">
                <a:solidFill>
                  <a:srgbClr val="565A5C"/>
                </a:solidFill>
              </a:rPr>
              <a:t>©deWinton-Williams Consulting Ltd 2015</a:t>
            </a:r>
            <a:endParaRPr>
              <a:solidFill>
                <a:srgbClr val="565A5C"/>
              </a:solidFill>
            </a:endParaRPr>
          </a:p>
        </p:txBody>
      </p:sp>
      <p:sp>
        <p:nvSpPr>
          <p:cNvPr id="6" name="Slide Number Placeholder 5"/>
          <p:cNvSpPr>
            <a:spLocks noGrp="1"/>
          </p:cNvSpPr>
          <p:nvPr>
            <p:ph type="sldNum" sz="quarter" idx="12"/>
          </p:nvPr>
        </p:nvSpPr>
        <p:spPr/>
        <p:txBody>
          <a:bodyPr/>
          <a:lstStyle/>
          <a:p>
            <a:fld id="{D34DACC3-9742-4940-92E6-4CAB853A3218}" type="slidenum">
              <a:rPr lang="en-US" smtClean="0">
                <a:solidFill>
                  <a:srgbClr val="565A5C"/>
                </a:solidFill>
              </a:rPr>
              <a:pPr/>
              <a:t>‹#›</a:t>
            </a:fld>
            <a:endParaRPr lang="en-US">
              <a:solidFill>
                <a:srgbClr val="565A5C"/>
              </a:solidFill>
            </a:endParaRPr>
          </a:p>
        </p:txBody>
      </p:sp>
      <p:sp>
        <p:nvSpPr>
          <p:cNvPr id="14" name="Text Placeholder 13"/>
          <p:cNvSpPr>
            <a:spLocks noGrp="1"/>
          </p:cNvSpPr>
          <p:nvPr>
            <p:ph type="body" sz="quarter" idx="14"/>
          </p:nvPr>
        </p:nvSpPr>
        <p:spPr>
          <a:xfrm>
            <a:off x="1490889" y="1601788"/>
            <a:ext cx="288036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marL="0" indent="0">
              <a:spcBef>
                <a:spcPts val="1200"/>
              </a:spcBef>
              <a:buNone/>
              <a:defRPr sz="1000"/>
            </a:lvl4pPr>
            <a:lvl5pPr marL="0" indent="0">
              <a:buNone/>
              <a:defRPr sz="900"/>
            </a:lvl5pPr>
          </a:lstStyle>
          <a:p>
            <a:pPr lvl="0"/>
            <a:r>
              <a:rPr lang="en-US" smtClean="0"/>
              <a:t>Click to edit Master text styles</a:t>
            </a:r>
          </a:p>
          <a:p>
            <a:pPr lvl="1"/>
            <a:r>
              <a:rPr lang="en-US" smtClean="0"/>
              <a:t>Second level</a:t>
            </a:r>
          </a:p>
          <a:p>
            <a:pPr lvl="2"/>
            <a:r>
              <a:rPr lang="en-US" smtClean="0"/>
              <a:t>Third level</a:t>
            </a:r>
          </a:p>
        </p:txBody>
      </p:sp>
      <p:sp>
        <p:nvSpPr>
          <p:cNvPr id="26" name="Picture Placeholder 25"/>
          <p:cNvSpPr>
            <a:spLocks noGrp="1"/>
          </p:cNvSpPr>
          <p:nvPr>
            <p:ph type="pic" sz="quarter" idx="20"/>
          </p:nvPr>
        </p:nvSpPr>
        <p:spPr>
          <a:xfrm>
            <a:off x="368300" y="1601788"/>
            <a:ext cx="960120" cy="957262"/>
          </a:xfrm>
          <a:solidFill>
            <a:srgbClr val="A2A4A3"/>
          </a:solidFill>
        </p:spPr>
        <p:txBody>
          <a:bodyPr anchor="ctr" anchorCtr="1"/>
          <a:lstStyle>
            <a:lvl1pPr marL="0" indent="0" algn="ctr">
              <a:buNone/>
              <a:defRPr sz="1100">
                <a:solidFill>
                  <a:schemeClr val="bg2"/>
                </a:solidFill>
              </a:defRPr>
            </a:lvl1pPr>
          </a:lstStyle>
          <a:p>
            <a:r>
              <a:rPr lang="en-US" smtClean="0"/>
              <a:t>Click icon to add picture</a:t>
            </a:r>
            <a:endParaRPr lang="en-US" dirty="0"/>
          </a:p>
        </p:txBody>
      </p:sp>
      <p:sp>
        <p:nvSpPr>
          <p:cNvPr id="21" name="Text Placeholder 20"/>
          <p:cNvSpPr>
            <a:spLocks noGrp="1"/>
          </p:cNvSpPr>
          <p:nvPr>
            <p:ph type="body" sz="quarter" idx="21"/>
          </p:nvPr>
        </p:nvSpPr>
        <p:spPr>
          <a:xfrm>
            <a:off x="368301" y="2817813"/>
            <a:ext cx="4016500" cy="3359787"/>
          </a:xfrm>
        </p:spPr>
        <p:txBody>
          <a:bodyPr/>
          <a:lstStyle>
            <a:lvl1pPr marL="0" indent="0">
              <a:spcBef>
                <a:spcPts val="1200"/>
              </a:spcBef>
              <a:buNone/>
              <a:defRPr sz="1050" b="0">
                <a:solidFill>
                  <a:schemeClr val="tx1"/>
                </a:solidFill>
              </a:defRPr>
            </a:lvl1pPr>
          </a:lstStyle>
          <a:p>
            <a:pPr lvl="0"/>
            <a:r>
              <a:rPr lang="en-US" smtClean="0"/>
              <a:t>Click to edit Master text styles</a:t>
            </a:r>
          </a:p>
        </p:txBody>
      </p:sp>
      <p:sp>
        <p:nvSpPr>
          <p:cNvPr id="24" name="Text Placeholder 23"/>
          <p:cNvSpPr>
            <a:spLocks noGrp="1"/>
          </p:cNvSpPr>
          <p:nvPr>
            <p:ph type="body" sz="quarter" idx="22"/>
          </p:nvPr>
        </p:nvSpPr>
        <p:spPr>
          <a:xfrm>
            <a:off x="4750372" y="2817813"/>
            <a:ext cx="4014216" cy="3315050"/>
          </a:xfrm>
        </p:spPr>
        <p:txBody>
          <a:bodyPr/>
          <a:lstStyle>
            <a:lvl1pPr marL="115888" indent="-115888">
              <a:spcBef>
                <a:spcPts val="600"/>
              </a:spcBef>
              <a:buClr>
                <a:schemeClr val="tx1"/>
              </a:buClr>
              <a:defRPr sz="1050" b="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1776566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airo">
    <p:spTree>
      <p:nvGrpSpPr>
        <p:cNvPr id="1" name=""/>
        <p:cNvGrpSpPr/>
        <p:nvPr/>
      </p:nvGrpSpPr>
      <p:grpSpPr>
        <a:xfrm>
          <a:off x="0" y="0"/>
          <a:ext cx="0" cy="0"/>
          <a:chOff x="0" y="0"/>
          <a:chExt cx="0" cy="0"/>
        </a:xfrm>
      </p:grpSpPr>
      <p:pic>
        <p:nvPicPr>
          <p:cNvPr id="15" name="Picture 14" descr="Dentons_Logo_Purple_RGB_300.png"/>
          <p:cNvPicPr>
            <a:picLocks noChangeAspect="1"/>
          </p:cNvPicPr>
          <p:nvPr userDrawn="1"/>
        </p:nvPicPr>
        <p:blipFill>
          <a:blip r:embed="rId2"/>
          <a:stretch>
            <a:fillRect/>
          </a:stretch>
        </p:blipFill>
        <p:spPr>
          <a:xfrm>
            <a:off x="7309819" y="445483"/>
            <a:ext cx="1564606" cy="566928"/>
          </a:xfrm>
          <a:prstGeom prst="rect">
            <a:avLst/>
          </a:prstGeom>
        </p:spPr>
      </p:pic>
      <p:sp>
        <p:nvSpPr>
          <p:cNvPr id="6" name="Text Placeholder 6"/>
          <p:cNvSpPr txBox="1">
            <a:spLocks/>
          </p:cNvSpPr>
          <p:nvPr userDrawn="1"/>
        </p:nvSpPr>
        <p:spPr bwMode="gray">
          <a:xfrm>
            <a:off x="367200" y="2102400"/>
            <a:ext cx="4114800" cy="2043931"/>
          </a:xfrm>
          <a:prstGeom prst="rect">
            <a:avLst/>
          </a:prstGeom>
        </p:spPr>
        <p:txBody>
          <a:bodyPr vert="horz" wrap="square" lIns="0" tIns="0" rIns="0" bIns="0" rtlCol="0" anchor="t" anchorCtr="0">
            <a:noAutofit/>
          </a:bodyPr>
          <a:lstStyle>
            <a:lvl1pPr marL="0" indent="9525" algn="l" defTabSz="457200" rtl="0" eaLnBrk="1" latinLnBrk="0" hangingPunct="1">
              <a:lnSpc>
                <a:spcPts val="2000"/>
              </a:lnSpc>
              <a:spcBef>
                <a:spcPts val="0"/>
              </a:spcBef>
              <a:buClr>
                <a:schemeClr val="accent1"/>
              </a:buClr>
              <a:buFont typeface="Arial"/>
              <a:buNone/>
              <a:defRPr sz="1800" kern="1200">
                <a:solidFill>
                  <a:schemeClr val="tx1"/>
                </a:solidFill>
                <a:latin typeface="Arial" pitchFamily="34" charset="0"/>
                <a:ea typeface="+mn-ea"/>
                <a:cs typeface="Arial" pitchFamily="34" charset="0"/>
              </a:defRPr>
            </a:lvl1pPr>
            <a:lvl2pPr marL="0" indent="9525" algn="l" defTabSz="457200" rtl="0" eaLnBrk="1" latinLnBrk="0" hangingPunct="1">
              <a:lnSpc>
                <a:spcPts val="2000"/>
              </a:lnSpc>
              <a:spcBef>
                <a:spcPts val="600"/>
              </a:spcBef>
              <a:buClr>
                <a:schemeClr val="bg1"/>
              </a:buClr>
              <a:buFont typeface="Arial" pitchFamily="34" charset="0"/>
              <a:buNone/>
              <a:defRPr sz="1800" kern="1200">
                <a:solidFill>
                  <a:schemeClr val="tx1"/>
                </a:solidFill>
                <a:latin typeface="Arial" pitchFamily="34" charset="0"/>
                <a:ea typeface="+mn-ea"/>
                <a:cs typeface="Arial" pitchFamily="34" charset="0"/>
              </a:defRPr>
            </a:lvl2pPr>
            <a:lvl3pPr marL="0" indent="9525" algn="l" defTabSz="457200" rtl="0" eaLnBrk="1" latinLnBrk="0" hangingPunct="1">
              <a:spcBef>
                <a:spcPts val="400"/>
              </a:spcBef>
              <a:buClr>
                <a:schemeClr val="tx1"/>
              </a:buClr>
              <a:buFont typeface="Arial" pitchFamily="34" charset="0"/>
              <a:buNone/>
              <a:defRPr sz="1400" kern="1200">
                <a:solidFill>
                  <a:schemeClr val="tx1"/>
                </a:solidFill>
                <a:latin typeface="Arial" pitchFamily="34" charset="0"/>
                <a:ea typeface="+mn-ea"/>
                <a:cs typeface="Arial" pitchFamily="34" charset="0"/>
              </a:defRPr>
            </a:lvl3pPr>
            <a:lvl4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4pPr>
            <a:lvl5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spcAft>
                <a:spcPct val="35000"/>
              </a:spcAft>
              <a:buClr>
                <a:srgbClr val="739600"/>
              </a:buClr>
            </a:pPr>
            <a:r>
              <a:rPr lang="en-GB" sz="1800" dirty="0" smtClean="0">
                <a:cs typeface="Times New Roman" charset="0"/>
              </a:rPr>
              <a:t>Dentons Egypt LLC</a:t>
            </a:r>
          </a:p>
          <a:p>
            <a:pPr eaLnBrk="1" hangingPunct="1">
              <a:spcAft>
                <a:spcPct val="35000"/>
              </a:spcAft>
              <a:buClr>
                <a:srgbClr val="739600"/>
              </a:buClr>
            </a:pPr>
            <a:r>
              <a:rPr lang="en-GB" sz="1800" dirty="0" smtClean="0">
                <a:cs typeface="Times New Roman" charset="0"/>
              </a:rPr>
              <a:t>In association with the </a:t>
            </a:r>
          </a:p>
          <a:p>
            <a:pPr eaLnBrk="1" hangingPunct="1">
              <a:spcAft>
                <a:spcPct val="35000"/>
              </a:spcAft>
              <a:buClr>
                <a:srgbClr val="739600"/>
              </a:buClr>
            </a:pPr>
            <a:r>
              <a:rPr lang="en-GB" sz="1800" dirty="0" err="1" smtClean="0">
                <a:cs typeface="Times New Roman" charset="0"/>
              </a:rPr>
              <a:t>Afifi</a:t>
            </a:r>
            <a:r>
              <a:rPr lang="en-GB" sz="1800" dirty="0" smtClean="0">
                <a:cs typeface="Times New Roman" charset="0"/>
              </a:rPr>
              <a:t> Law Office</a:t>
            </a:r>
          </a:p>
          <a:p>
            <a:pPr eaLnBrk="1" hangingPunct="1">
              <a:spcAft>
                <a:spcPct val="35000"/>
              </a:spcAft>
              <a:buClr>
                <a:srgbClr val="739600"/>
              </a:buClr>
            </a:pPr>
            <a:r>
              <a:rPr lang="en-GB" sz="1800" dirty="0" smtClean="0">
                <a:cs typeface="Times New Roman" charset="0"/>
              </a:rPr>
              <a:t>9 </a:t>
            </a:r>
            <a:r>
              <a:rPr lang="en-GB" sz="1800" dirty="0" err="1" smtClean="0">
                <a:cs typeface="Times New Roman" charset="0"/>
              </a:rPr>
              <a:t>Shagaret</a:t>
            </a:r>
            <a:r>
              <a:rPr lang="en-GB" sz="1800" dirty="0" smtClean="0">
                <a:cs typeface="Times New Roman" charset="0"/>
              </a:rPr>
              <a:t> El </a:t>
            </a:r>
            <a:r>
              <a:rPr lang="en-GB" sz="1800" dirty="0" err="1" smtClean="0">
                <a:cs typeface="Times New Roman" charset="0"/>
              </a:rPr>
              <a:t>Dor</a:t>
            </a:r>
            <a:r>
              <a:rPr lang="en-GB" sz="1800" dirty="0" smtClean="0">
                <a:cs typeface="Times New Roman" charset="0"/>
              </a:rPr>
              <a:t> Street</a:t>
            </a:r>
          </a:p>
          <a:p>
            <a:pPr eaLnBrk="1" hangingPunct="1">
              <a:spcAft>
                <a:spcPct val="35000"/>
              </a:spcAft>
              <a:buClr>
                <a:srgbClr val="739600"/>
              </a:buClr>
            </a:pPr>
            <a:r>
              <a:rPr lang="en-GB" sz="1800" dirty="0" err="1" smtClean="0">
                <a:cs typeface="Times New Roman" charset="0"/>
              </a:rPr>
              <a:t>Zamalek</a:t>
            </a:r>
            <a:endParaRPr lang="en-GB" sz="1800" dirty="0" smtClean="0">
              <a:cs typeface="Times New Roman" charset="0"/>
            </a:endParaRPr>
          </a:p>
          <a:p>
            <a:pPr eaLnBrk="1" hangingPunct="1">
              <a:spcAft>
                <a:spcPct val="35000"/>
              </a:spcAft>
              <a:buClr>
                <a:srgbClr val="739600"/>
              </a:buClr>
            </a:pPr>
            <a:r>
              <a:rPr lang="en-GB" sz="1800" dirty="0" smtClean="0">
                <a:cs typeface="Times New Roman" charset="0"/>
              </a:rPr>
              <a:t>PO Box 35  </a:t>
            </a:r>
            <a:r>
              <a:rPr lang="en-GB" sz="1800" dirty="0" err="1" smtClean="0">
                <a:cs typeface="Times New Roman" charset="0"/>
              </a:rPr>
              <a:t>Agouza</a:t>
            </a:r>
            <a:endParaRPr lang="en-GB" sz="1800" dirty="0" smtClean="0">
              <a:cs typeface="Times New Roman" charset="0"/>
            </a:endParaRPr>
          </a:p>
          <a:p>
            <a:pPr eaLnBrk="1" hangingPunct="1">
              <a:spcAft>
                <a:spcPct val="35000"/>
              </a:spcAft>
              <a:buClr>
                <a:srgbClr val="739600"/>
              </a:buClr>
            </a:pPr>
            <a:r>
              <a:rPr lang="en-GB" sz="1800" dirty="0" smtClean="0">
                <a:cs typeface="Times New Roman" charset="0"/>
              </a:rPr>
              <a:t>Cairo</a:t>
            </a:r>
          </a:p>
          <a:p>
            <a:pPr eaLnBrk="1" hangingPunct="1">
              <a:spcAft>
                <a:spcPct val="35000"/>
              </a:spcAft>
              <a:buClr>
                <a:srgbClr val="739600"/>
              </a:buClr>
            </a:pPr>
            <a:r>
              <a:rPr lang="en-GB" sz="1800" dirty="0" smtClean="0">
                <a:cs typeface="Times New Roman" charset="0"/>
              </a:rPr>
              <a:t>Egypt</a:t>
            </a:r>
            <a:endParaRPr lang="en-GB" sz="1800" dirty="0">
              <a:cs typeface="Times New Roman" charset="0"/>
            </a:endParaRPr>
          </a:p>
        </p:txBody>
      </p:sp>
      <p:sp>
        <p:nvSpPr>
          <p:cNvPr id="8" name="Text Placeholder 4"/>
          <p:cNvSpPr txBox="1">
            <a:spLocks/>
          </p:cNvSpPr>
          <p:nvPr userDrawn="1"/>
        </p:nvSpPr>
        <p:spPr bwMode="gray">
          <a:xfrm>
            <a:off x="367200" y="367200"/>
            <a:ext cx="6878232" cy="553998"/>
          </a:xfrm>
          <a:prstGeom prst="rect">
            <a:avLst/>
          </a:prstGeom>
        </p:spPr>
        <p:txBody>
          <a:bodyPr vert="horz" wrap="square" lIns="0" tIns="0" rIns="0" bIns="0" rtlCol="0" anchor="b">
            <a:spAutoFit/>
          </a:bodyPr>
          <a:lstStyle>
            <a:lvl1pPr marL="0" indent="0" algn="l" defTabSz="457200" rtl="0" eaLnBrk="1" latinLnBrk="0" hangingPunct="1">
              <a:spcBef>
                <a:spcPts val="0"/>
              </a:spcBef>
              <a:buClr>
                <a:schemeClr val="accent1"/>
              </a:buClr>
              <a:buFont typeface="Arial"/>
              <a:buNone/>
              <a:defRPr sz="3600" b="0" kern="1200">
                <a:solidFill>
                  <a:schemeClr val="accent1"/>
                </a:solidFill>
                <a:latin typeface="Arial" pitchFamily="34" charset="0"/>
                <a:ea typeface="+mn-ea"/>
                <a:cs typeface="Arial" pitchFamily="34" charset="0"/>
              </a:defRPr>
            </a:lvl1pPr>
            <a:lvl2pPr marL="457200" indent="0" algn="l" defTabSz="457200" rtl="0" eaLnBrk="1" latinLnBrk="0" hangingPunct="1">
              <a:spcBef>
                <a:spcPts val="600"/>
              </a:spcBef>
              <a:buClr>
                <a:schemeClr val="bg1"/>
              </a:buClr>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457200" rtl="0" eaLnBrk="1" latinLnBrk="0" hangingPunct="1">
              <a:spcBef>
                <a:spcPts val="400"/>
              </a:spcBef>
              <a:buClr>
                <a:schemeClr val="tx1"/>
              </a:buClr>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dirty="0" smtClean="0"/>
              <a:t>Thank you</a:t>
            </a:r>
            <a:endParaRPr lang="en-US" dirty="0"/>
          </a:p>
        </p:txBody>
      </p:sp>
      <p:sp>
        <p:nvSpPr>
          <p:cNvPr id="9" name="Text Placeholder 11"/>
          <p:cNvSpPr txBox="1">
            <a:spLocks/>
          </p:cNvSpPr>
          <p:nvPr userDrawn="1"/>
        </p:nvSpPr>
        <p:spPr bwMode="gray">
          <a:xfrm>
            <a:off x="367200" y="5486400"/>
            <a:ext cx="8412480" cy="965703"/>
          </a:xfrm>
          <a:prstGeom prst="rect">
            <a:avLst/>
          </a:prstGeom>
        </p:spPr>
        <p:txBody>
          <a:bodyPr vert="horz" wrap="square" lIns="0" tIns="0" rIns="0" bIns="0" rtlCol="0" anchor="b" anchorCtr="0">
            <a:noAutofit/>
          </a:bodyPr>
          <a:lstStyle>
            <a:lvl1pPr marL="0" indent="0" algn="l" defTabSz="457200" rtl="0" eaLnBrk="1" latinLnBrk="0" hangingPunct="1">
              <a:spcBef>
                <a:spcPts val="1000"/>
              </a:spcBef>
              <a:buClr>
                <a:schemeClr val="accent1"/>
              </a:buClr>
              <a:buFont typeface="Arial"/>
              <a:buNone/>
              <a:defRPr sz="600" kern="1200">
                <a:solidFill>
                  <a:schemeClr val="tx1"/>
                </a:solidFill>
                <a:latin typeface="Arial" pitchFamily="34" charset="0"/>
                <a:ea typeface="+mn-ea"/>
                <a:cs typeface="Arial" pitchFamily="34" charset="0"/>
              </a:defRPr>
            </a:lvl1pPr>
            <a:lvl2pPr marL="0" indent="0" algn="l" defTabSz="457200" rtl="0" eaLnBrk="1" latinLnBrk="0" hangingPunct="1">
              <a:spcBef>
                <a:spcPts val="600"/>
              </a:spcBef>
              <a:buClr>
                <a:schemeClr val="bg1"/>
              </a:buClr>
              <a:buFont typeface="Arial" pitchFamily="34" charset="0"/>
              <a:buNone/>
              <a:defRPr sz="600" kern="1200">
                <a:solidFill>
                  <a:schemeClr val="tx1"/>
                </a:solidFill>
                <a:latin typeface="Arial" pitchFamily="34" charset="0"/>
                <a:ea typeface="+mn-ea"/>
                <a:cs typeface="Arial" pitchFamily="34" charset="0"/>
              </a:defRPr>
            </a:lvl2pPr>
            <a:lvl3pPr marL="548640" indent="-182880" algn="l" defTabSz="457200" rtl="0" eaLnBrk="1" latinLnBrk="0" hangingPunct="1">
              <a:spcBef>
                <a:spcPts val="4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73152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4pPr>
            <a:lvl5pPr marL="91440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GB" dirty="0" smtClean="0"/>
              <a:t>© 2013 Dentons. This publication is not designed to provide legal or other advice and you should not take, or refrain from taking, action based on its content. Attorney Advertising. Please see dentons.com for Legal Notices. Dentons is an international legal practice providing client services worldwide through its member firms and affiliates. </a:t>
            </a:r>
            <a:r>
              <a:rPr lang="en-GB" sz="600" kern="1200" dirty="0" smtClean="0">
                <a:solidFill>
                  <a:schemeClr val="tx1"/>
                </a:solidFill>
                <a:effectLst/>
                <a:latin typeface="Arial" pitchFamily="34" charset="0"/>
                <a:ea typeface="+mn-ea"/>
                <a:cs typeface="Arial" pitchFamily="34" charset="0"/>
              </a:rPr>
              <a:t>SNR Denton Egypt LLC has changed its name to Dentons Egypt LLC but must continue to trade as SNR Denton Egypt LLC in Egypt until local registration requirements are completed. This change of name is a result of the combination of SNR Denton, </a:t>
            </a:r>
            <a:r>
              <a:rPr lang="en-GB" sz="600" kern="1200" dirty="0" err="1" smtClean="0">
                <a:solidFill>
                  <a:schemeClr val="tx1"/>
                </a:solidFill>
                <a:effectLst/>
                <a:latin typeface="Arial" pitchFamily="34" charset="0"/>
                <a:ea typeface="+mn-ea"/>
                <a:cs typeface="Arial" pitchFamily="34" charset="0"/>
              </a:rPr>
              <a:t>Salans</a:t>
            </a:r>
            <a:r>
              <a:rPr lang="en-GB" sz="600" kern="1200" dirty="0" smtClean="0">
                <a:solidFill>
                  <a:schemeClr val="tx1"/>
                </a:solidFill>
                <a:effectLst/>
                <a:latin typeface="Arial" pitchFamily="34" charset="0"/>
                <a:ea typeface="+mn-ea"/>
                <a:cs typeface="Arial" pitchFamily="34" charset="0"/>
              </a:rPr>
              <a:t> LLP and Fraser Milner </a:t>
            </a:r>
            <a:r>
              <a:rPr lang="en-GB" sz="600" kern="1200" dirty="0" err="1" smtClean="0">
                <a:solidFill>
                  <a:schemeClr val="tx1"/>
                </a:solidFill>
                <a:effectLst/>
                <a:latin typeface="Arial" pitchFamily="34" charset="0"/>
                <a:ea typeface="+mn-ea"/>
                <a:cs typeface="Arial" pitchFamily="34" charset="0"/>
              </a:rPr>
              <a:t>Casgrain</a:t>
            </a:r>
            <a:r>
              <a:rPr lang="en-GB" sz="600" kern="1200" dirty="0" smtClean="0">
                <a:solidFill>
                  <a:schemeClr val="tx1"/>
                </a:solidFill>
                <a:effectLst/>
                <a:latin typeface="Arial" pitchFamily="34" charset="0"/>
                <a:ea typeface="+mn-ea"/>
                <a:cs typeface="Arial" pitchFamily="34" charset="0"/>
              </a:rPr>
              <a:t> LLP on 28 March 2013. Dentons Egypt LLC is registered under Commercial Register no. 2946. It operates in Cairo in association with </a:t>
            </a:r>
            <a:r>
              <a:rPr lang="en-GB" sz="600" kern="1200" dirty="0" err="1" smtClean="0">
                <a:solidFill>
                  <a:schemeClr val="tx1"/>
                </a:solidFill>
                <a:effectLst/>
                <a:latin typeface="Arial" pitchFamily="34" charset="0"/>
                <a:ea typeface="+mn-ea"/>
                <a:cs typeface="Arial" pitchFamily="34" charset="0"/>
              </a:rPr>
              <a:t>Afifi</a:t>
            </a:r>
            <a:r>
              <a:rPr lang="en-GB" sz="600" kern="1200" dirty="0" smtClean="0">
                <a:solidFill>
                  <a:schemeClr val="tx1"/>
                </a:solidFill>
                <a:effectLst/>
                <a:latin typeface="Arial" pitchFamily="34" charset="0"/>
                <a:ea typeface="+mn-ea"/>
                <a:cs typeface="Arial" pitchFamily="34" charset="0"/>
              </a:rPr>
              <a:t> Law Office. Dentons Egypt LLC is wholly owned by Dentons </a:t>
            </a:r>
            <a:r>
              <a:rPr lang="en-GB" sz="600" kern="1200" dirty="0" err="1" smtClean="0">
                <a:solidFill>
                  <a:schemeClr val="tx1"/>
                </a:solidFill>
                <a:effectLst/>
                <a:latin typeface="Arial" pitchFamily="34" charset="0"/>
                <a:ea typeface="+mn-ea"/>
                <a:cs typeface="Arial" pitchFamily="34" charset="0"/>
              </a:rPr>
              <a:t>UKMEA</a:t>
            </a:r>
            <a:r>
              <a:rPr lang="en-GB" sz="600" kern="1200" dirty="0" smtClean="0">
                <a:solidFill>
                  <a:schemeClr val="tx1"/>
                </a:solidFill>
                <a:effectLst/>
                <a:latin typeface="Arial" pitchFamily="34" charset="0"/>
                <a:ea typeface="+mn-ea"/>
                <a:cs typeface="Arial" pitchFamily="34" charset="0"/>
              </a:rPr>
              <a:t> LLP, which is authorised and regulated by the Solicitors Regulation Authority of England and Wales. Any reference to a "partner" means a person who is a partner, member, consultant or employee with equivalent standing and qualifications in one of Dentons' affiliates.</a:t>
            </a:r>
            <a:endParaRPr lang="en-GB" dirty="0" smtClean="0"/>
          </a:p>
        </p:txBody>
      </p:sp>
    </p:spTree>
    <p:extLst>
      <p:ext uri="{BB962C8B-B14F-4D97-AF65-F5344CB8AC3E}">
        <p14:creationId xmlns:p14="http://schemas.microsoft.com/office/powerpoint/2010/main" val="403645638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7" name="Picture 6" descr="Divider Page Background ONLY.png"/>
          <p:cNvPicPr>
            <a:picLocks/>
          </p:cNvPicPr>
          <p:nvPr userDrawn="1"/>
        </p:nvPicPr>
        <p:blipFill>
          <a:blip r:embed="rId2"/>
          <a:stretch>
            <a:fillRect/>
          </a:stretch>
        </p:blipFill>
        <p:spPr>
          <a:xfrm>
            <a:off x="132588" y="132588"/>
            <a:ext cx="8878824" cy="6592824"/>
          </a:xfrm>
          <a:prstGeom prst="rect">
            <a:avLst/>
          </a:prstGeom>
        </p:spPr>
      </p:pic>
      <p:sp>
        <p:nvSpPr>
          <p:cNvPr id="3" name="Text Placeholder 2"/>
          <p:cNvSpPr>
            <a:spLocks noGrp="1"/>
          </p:cNvSpPr>
          <p:nvPr>
            <p:ph type="body" idx="1"/>
          </p:nvPr>
        </p:nvSpPr>
        <p:spPr>
          <a:xfrm>
            <a:off x="365760" y="457200"/>
            <a:ext cx="6878232" cy="553998"/>
          </a:xfrm>
        </p:spPr>
        <p:txBody>
          <a:bodyPr wrap="square" lIns="0" tIns="0" rIns="0" bIns="0" anchor="b">
            <a:noAutofit/>
          </a:bodyPr>
          <a:lstStyle>
            <a:lvl1pPr marL="0" indent="0">
              <a:spcBef>
                <a:spcPts val="0"/>
              </a:spcBef>
              <a:buNone/>
              <a:defRPr sz="3600" b="1">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5"/>
          <p:cNvSpPr>
            <a:spLocks noGrp="1"/>
          </p:cNvSpPr>
          <p:nvPr>
            <p:ph type="sldNum" sz="quarter" idx="4"/>
          </p:nvPr>
        </p:nvSpPr>
        <p:spPr>
          <a:xfrm>
            <a:off x="7636943" y="6470775"/>
            <a:ext cx="141064" cy="138499"/>
          </a:xfrm>
          <a:prstGeom prst="rect">
            <a:avLst/>
          </a:prstGeom>
        </p:spPr>
        <p:txBody>
          <a:bodyPr vert="horz" wrap="none" lIns="0" tIns="0" rIns="0" bIns="0" rtlCol="0" anchor="ctr">
            <a:spAutoFit/>
          </a:bodyPr>
          <a:lstStyle>
            <a:lvl1pPr algn="r">
              <a:defRPr sz="900" b="1">
                <a:solidFill>
                  <a:schemeClr val="tx1"/>
                </a:solidFill>
                <a:latin typeface="Arial" pitchFamily="34" charset="0"/>
                <a:cs typeface="Arial" pitchFamily="34" charset="0"/>
              </a:defRPr>
            </a:lvl1pPr>
          </a:lstStyle>
          <a:p>
            <a:fld id="{D34DACC3-9742-4940-92E6-4CAB853A3218}" type="slidenum">
              <a:rPr lang="en-US" smtClean="0">
                <a:solidFill>
                  <a:srgbClr val="565A5C"/>
                </a:solidFill>
              </a:rPr>
              <a:pPr/>
              <a:t>‹#›</a:t>
            </a:fld>
            <a:endParaRPr lang="en-US" dirty="0">
              <a:solidFill>
                <a:srgbClr val="565A5C"/>
              </a:solidFill>
            </a:endParaRPr>
          </a:p>
        </p:txBody>
      </p:sp>
      <p:pic>
        <p:nvPicPr>
          <p:cNvPr id="11" name="Picture 10" descr="Dentons_Logo_Purple_RGB_300.png"/>
          <p:cNvPicPr>
            <a:picLocks noChangeAspect="1"/>
          </p:cNvPicPr>
          <p:nvPr userDrawn="1"/>
        </p:nvPicPr>
        <p:blipFill>
          <a:blip r:embed="rId3"/>
          <a:stretch>
            <a:fillRect/>
          </a:stretch>
        </p:blipFill>
        <p:spPr>
          <a:xfrm>
            <a:off x="7902727" y="6358290"/>
            <a:ext cx="1003098" cy="363468"/>
          </a:xfrm>
          <a:prstGeom prst="rect">
            <a:avLst/>
          </a:prstGeom>
        </p:spPr>
      </p:pic>
      <p:sp>
        <p:nvSpPr>
          <p:cNvPr id="12" name="Date Placeholder 3"/>
          <p:cNvSpPr>
            <a:spLocks noGrp="1"/>
          </p:cNvSpPr>
          <p:nvPr>
            <p:ph type="dt" sz="half" idx="2"/>
          </p:nvPr>
        </p:nvSpPr>
        <p:spPr>
          <a:xfrm>
            <a:off x="365760" y="6470775"/>
            <a:ext cx="863219" cy="138499"/>
          </a:xfrm>
          <a:prstGeom prst="rect">
            <a:avLst/>
          </a:prstGeom>
        </p:spPr>
        <p:txBody>
          <a:bodyPr vert="horz" wrap="square" lIns="0" tIns="0" rIns="0" bIns="0" rtlCol="0" anchor="ctr">
            <a:spAutoFit/>
          </a:bodyPr>
          <a:lstStyle>
            <a:lvl1pPr algn="l">
              <a:defRPr sz="900" b="0">
                <a:solidFill>
                  <a:schemeClr val="tx1"/>
                </a:solidFill>
                <a:latin typeface="Arial" pitchFamily="34" charset="0"/>
                <a:cs typeface="Arial" pitchFamily="34" charset="0"/>
              </a:defRPr>
            </a:lvl1pPr>
          </a:lstStyle>
          <a:p>
            <a:fld id="{0FDC37C3-5177-47BF-BE8E-C4DF4920D715}" type="datetime3">
              <a:rPr lang="en-GB" smtClean="0">
                <a:solidFill>
                  <a:srgbClr val="565A5C"/>
                </a:solidFill>
              </a:rPr>
              <a:pPr/>
              <a:t>26 February, 2018</a:t>
            </a:fld>
            <a:endParaRPr lang="en-US" dirty="0">
              <a:solidFill>
                <a:srgbClr val="565A5C"/>
              </a:solidFill>
            </a:endParaRPr>
          </a:p>
        </p:txBody>
      </p:sp>
      <p:sp>
        <p:nvSpPr>
          <p:cNvPr id="18" name="Title 17"/>
          <p:cNvSpPr>
            <a:spLocks noGrp="1"/>
          </p:cNvSpPr>
          <p:nvPr>
            <p:ph type="title"/>
          </p:nvPr>
        </p:nvSpPr>
        <p:spPr>
          <a:xfrm>
            <a:off x="365760" y="1005840"/>
            <a:ext cx="6875462" cy="1280160"/>
          </a:xfrm>
        </p:spPr>
        <p:txBody>
          <a:bodyPr lIns="0" tIns="0" rIns="0" bIns="0" anchor="t" anchorCtr="0">
            <a:noAutofit/>
          </a:bodyPr>
          <a:lstStyle>
            <a:lvl1pPr algn="l">
              <a:lnSpc>
                <a:spcPct val="90000"/>
              </a:lnSpc>
              <a:defRPr sz="3600" b="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21" name="Footer Placeholder 4"/>
          <p:cNvSpPr>
            <a:spLocks noGrp="1"/>
          </p:cNvSpPr>
          <p:nvPr>
            <p:ph type="ftr" sz="quarter" idx="3"/>
          </p:nvPr>
        </p:nvSpPr>
        <p:spPr>
          <a:xfrm>
            <a:off x="2103120" y="6470775"/>
            <a:ext cx="4939200" cy="138499"/>
          </a:xfrm>
          <a:prstGeom prst="rect">
            <a:avLst/>
          </a:prstGeom>
        </p:spPr>
        <p:txBody>
          <a:bodyPr vert="horz" wrap="square" lIns="0" tIns="0" rIns="0" bIns="0" rtlCol="0" anchor="ctr">
            <a:spAutoFit/>
          </a:bodyPr>
          <a:lstStyle>
            <a:lvl1pPr algn="l">
              <a:defRPr sz="900" b="0">
                <a:solidFill>
                  <a:schemeClr val="tx1"/>
                </a:solidFill>
                <a:latin typeface="Arial" pitchFamily="34" charset="0"/>
                <a:cs typeface="Arial" pitchFamily="34" charset="0"/>
              </a:defRPr>
            </a:lvl1pPr>
          </a:lstStyle>
          <a:p>
            <a:r>
              <a:rPr lang="en-GB" smtClean="0">
                <a:solidFill>
                  <a:srgbClr val="565A5C"/>
                </a:solidFill>
              </a:rPr>
              <a:t>©deWinton-Williams Consulting Ltd 2015</a:t>
            </a:r>
            <a:endParaRPr dirty="0">
              <a:solidFill>
                <a:srgbClr val="565A5C"/>
              </a:solidFill>
            </a:endParaRPr>
          </a:p>
        </p:txBody>
      </p:sp>
    </p:spTree>
    <p:extLst>
      <p:ext uri="{BB962C8B-B14F-4D97-AF65-F5344CB8AC3E}">
        <p14:creationId xmlns:p14="http://schemas.microsoft.com/office/powerpoint/2010/main" val="425543195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760" y="365760"/>
            <a:ext cx="6878232" cy="553998"/>
          </a:xfrm>
        </p:spPr>
        <p:txBody>
          <a:bodyPr wrap="square" lIns="0" tIns="0" rIns="0" bIns="0" anchor="b">
            <a:spAutoFit/>
          </a:bodyPr>
          <a:lstStyle>
            <a:lvl1pPr marL="0" indent="0">
              <a:spcBef>
                <a:spcPts val="0"/>
              </a:spcBef>
              <a:buNone/>
              <a:defRPr sz="3600" b="0">
                <a:solidFill>
                  <a:schemeClr val="accent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5" name="Picture 14" descr="Dentons_Logo_Purple_RGB_300.png"/>
          <p:cNvPicPr>
            <a:picLocks noChangeAspect="1"/>
          </p:cNvPicPr>
          <p:nvPr userDrawn="1"/>
        </p:nvPicPr>
        <p:blipFill>
          <a:blip r:embed="rId2"/>
          <a:stretch>
            <a:fillRect/>
          </a:stretch>
        </p:blipFill>
        <p:spPr>
          <a:xfrm>
            <a:off x="7309819" y="445483"/>
            <a:ext cx="1564606" cy="566928"/>
          </a:xfrm>
          <a:prstGeom prst="rect">
            <a:avLst/>
          </a:prstGeom>
        </p:spPr>
      </p:pic>
      <p:sp>
        <p:nvSpPr>
          <p:cNvPr id="17" name="Text Placeholder 16"/>
          <p:cNvSpPr>
            <a:spLocks noGrp="1"/>
          </p:cNvSpPr>
          <p:nvPr>
            <p:ph type="body" sz="quarter" idx="10"/>
          </p:nvPr>
        </p:nvSpPr>
        <p:spPr>
          <a:xfrm>
            <a:off x="368299" y="2103120"/>
            <a:ext cx="4114800" cy="1263949"/>
          </a:xfrm>
        </p:spPr>
        <p:txBody>
          <a:bodyPr anchor="t" anchorCtr="0">
            <a:noAutofit/>
          </a:bodyPr>
          <a:lstStyle>
            <a:lvl1pPr marL="0" indent="9525">
              <a:lnSpc>
                <a:spcPts val="2000"/>
              </a:lnSpc>
              <a:spcBef>
                <a:spcPts val="0"/>
              </a:spcBef>
              <a:buNone/>
              <a:defRPr sz="1800">
                <a:solidFill>
                  <a:schemeClr val="tx1"/>
                </a:solidFill>
              </a:defRPr>
            </a:lvl1pPr>
            <a:lvl2pPr marL="0" indent="9525">
              <a:lnSpc>
                <a:spcPts val="2000"/>
              </a:lnSpc>
              <a:spcBef>
                <a:spcPts val="600"/>
              </a:spcBef>
              <a:buNone/>
              <a:defRPr sz="1800">
                <a:solidFill>
                  <a:schemeClr val="tx1"/>
                </a:solidFill>
              </a:defRPr>
            </a:lvl2pPr>
            <a:lvl3pPr marL="0" indent="9525">
              <a:buNone/>
              <a:defRPr>
                <a:solidFill>
                  <a:schemeClr val="tx1"/>
                </a:solidFill>
              </a:defRPr>
            </a:lvl3pPr>
            <a:lvl4pPr marL="0" indent="9525">
              <a:buNone/>
              <a:defRPr>
                <a:solidFill>
                  <a:schemeClr val="tx1"/>
                </a:solidFill>
              </a:defRPr>
            </a:lvl4pPr>
            <a:lvl5pPr marL="0" indent="9525">
              <a:buNone/>
              <a:defRPr>
                <a:solidFill>
                  <a:schemeClr val="tx1"/>
                </a:solidFill>
              </a:defRPr>
            </a:lvl5pPr>
          </a:lstStyle>
          <a:p>
            <a:pPr lvl="0"/>
            <a:r>
              <a:rPr lang="en-US" smtClean="0"/>
              <a:t>Click to edit Master text styles</a:t>
            </a:r>
          </a:p>
          <a:p>
            <a:pPr lvl="1"/>
            <a:r>
              <a:rPr lang="en-US" smtClean="0"/>
              <a:t>Second level</a:t>
            </a:r>
          </a:p>
        </p:txBody>
      </p:sp>
      <p:sp>
        <p:nvSpPr>
          <p:cNvPr id="20" name="Text Placeholder 19"/>
          <p:cNvSpPr>
            <a:spLocks noGrp="1"/>
          </p:cNvSpPr>
          <p:nvPr>
            <p:ph type="body" sz="quarter" idx="11"/>
          </p:nvPr>
        </p:nvSpPr>
        <p:spPr>
          <a:xfrm>
            <a:off x="368300" y="5486400"/>
            <a:ext cx="8412480" cy="965703"/>
          </a:xfrm>
        </p:spPr>
        <p:txBody>
          <a:bodyPr anchor="b" anchorCtr="0">
            <a:noAutofit/>
          </a:bodyPr>
          <a:lstStyle>
            <a:lvl1pPr marL="0" indent="0">
              <a:buNone/>
              <a:defRPr sz="600">
                <a:solidFill>
                  <a:schemeClr val="tx1"/>
                </a:solidFill>
              </a:defRPr>
            </a:lvl1pPr>
            <a:lvl2pPr marL="0" indent="0">
              <a:buNone/>
              <a:defRPr sz="600">
                <a:solidFill>
                  <a:schemeClr val="tx1"/>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83095919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with Gradient Inset">
    <p:spTree>
      <p:nvGrpSpPr>
        <p:cNvPr id="1" name=""/>
        <p:cNvGrpSpPr/>
        <p:nvPr/>
      </p:nvGrpSpPr>
      <p:grpSpPr>
        <a:xfrm>
          <a:off x="0" y="0"/>
          <a:ext cx="0" cy="0"/>
          <a:chOff x="0" y="0"/>
          <a:chExt cx="0" cy="0"/>
        </a:xfrm>
      </p:grpSpPr>
      <p:sp>
        <p:nvSpPr>
          <p:cNvPr id="2" name="Title 1"/>
          <p:cNvSpPr>
            <a:spLocks noGrp="1"/>
          </p:cNvSpPr>
          <p:nvPr>
            <p:ph type="title"/>
          </p:nvPr>
        </p:nvSpPr>
        <p:spPr>
          <a:xfrm>
            <a:off x="368300" y="365760"/>
            <a:ext cx="8412480" cy="40011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5760" y="1600200"/>
            <a:ext cx="4038600" cy="4525963"/>
          </a:xfrm>
          <a:gradFill flip="none" rotWithShape="1">
            <a:gsLst>
              <a:gs pos="0">
                <a:srgbClr val="FFFFFF"/>
              </a:gs>
              <a:gs pos="100000">
                <a:srgbClr val="D5D5D2"/>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vert="horz" wrap="square" lIns="91440" tIns="91440" rIns="0" bIns="0" rtlCol="0" anchor="t" anchorCtr="0">
            <a:noAutofit/>
          </a:bodyPr>
          <a:lstStyle>
            <a:lvl1pPr>
              <a:defRPr lang="en-US" sz="1800" dirty="0" smtClean="0">
                <a:solidFill>
                  <a:schemeClr val="tx1"/>
                </a:solidFill>
                <a:latin typeface="+mn-lt"/>
                <a:cs typeface="+mn-cs"/>
              </a:defRPr>
            </a:lvl1pPr>
            <a:lvl2pPr>
              <a:defRPr lang="en-US" sz="1800" dirty="0" smtClean="0">
                <a:solidFill>
                  <a:schemeClr val="lt1"/>
                </a:solidFill>
                <a:latin typeface="+mn-lt"/>
                <a:cs typeface="+mn-cs"/>
              </a:defRPr>
            </a:lvl2pPr>
            <a:lvl3pPr>
              <a:defRPr lang="en-US" dirty="0" smtClean="0">
                <a:solidFill>
                  <a:schemeClr val="lt1"/>
                </a:solidFill>
                <a:latin typeface="+mn-lt"/>
                <a:cs typeface="+mn-cs"/>
              </a:defRPr>
            </a:lvl3pPr>
            <a:lvl4pPr>
              <a:defRPr lang="en-US" dirty="0" smtClean="0">
                <a:solidFill>
                  <a:schemeClr val="lt1"/>
                </a:solidFill>
                <a:latin typeface="+mn-lt"/>
                <a:cs typeface="+mn-cs"/>
              </a:defRPr>
            </a:lvl4pPr>
            <a:lvl5pPr>
              <a:defRPr lang="en-US" dirty="0">
                <a:solidFill>
                  <a:schemeClr val="lt1"/>
                </a:solidFill>
                <a:latin typeface="+mn-lt"/>
                <a:cs typeface="+mn-cs"/>
              </a:defRPr>
            </a:lvl5pPr>
          </a:lstStyle>
          <a:p>
            <a:pPr marL="0" lvl="0" indent="0">
              <a:buNone/>
            </a:pPr>
            <a:r>
              <a:rPr lang="en-US" smtClean="0"/>
              <a:t>Click to edit Master text styles</a:t>
            </a:r>
          </a:p>
        </p:txBody>
      </p:sp>
      <p:sp>
        <p:nvSpPr>
          <p:cNvPr id="4" name="Content Placeholder 3"/>
          <p:cNvSpPr>
            <a:spLocks noGrp="1"/>
          </p:cNvSpPr>
          <p:nvPr>
            <p:ph sz="half" idx="2"/>
          </p:nvPr>
        </p:nvSpPr>
        <p:spPr>
          <a:xfrm>
            <a:off x="4742180" y="1600200"/>
            <a:ext cx="4038600" cy="4525963"/>
          </a:xfrm>
        </p:spPr>
        <p:txBody>
          <a:bodyPr/>
          <a:lstStyle>
            <a:lvl1pPr>
              <a:defRPr sz="2000"/>
            </a:lvl1pPr>
            <a:lvl2pPr>
              <a:defRPr sz="1800"/>
            </a:lvl2pPr>
            <a:lvl3pPr>
              <a:defRPr sz="1400"/>
            </a:lvl3pPr>
            <a:lvl4pPr>
              <a:defRPr sz="1200"/>
            </a:lvl4pPr>
            <a:lvl5pP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878991-955E-4DF4-BE46-F45E42069F2E}" type="datetime3">
              <a:rPr lang="en-GB" smtClean="0">
                <a:solidFill>
                  <a:srgbClr val="565A5C"/>
                </a:solidFill>
              </a:rPr>
              <a:pPr/>
              <a:t>26 February, 2018</a:t>
            </a:fld>
            <a:endParaRPr lang="en-US">
              <a:solidFill>
                <a:srgbClr val="565A5C"/>
              </a:solidFill>
            </a:endParaRPr>
          </a:p>
        </p:txBody>
      </p:sp>
      <p:sp>
        <p:nvSpPr>
          <p:cNvPr id="6" name="Footer Placeholder 5"/>
          <p:cNvSpPr>
            <a:spLocks noGrp="1"/>
          </p:cNvSpPr>
          <p:nvPr>
            <p:ph type="ftr" sz="quarter" idx="11"/>
          </p:nvPr>
        </p:nvSpPr>
        <p:spPr>
          <a:xfrm>
            <a:off x="2987374" y="6543924"/>
            <a:ext cx="2589460" cy="138499"/>
          </a:xfrm>
          <a:prstGeom prst="rect">
            <a:avLst/>
          </a:prstGeom>
        </p:spPr>
        <p:txBody>
          <a:bodyPr/>
          <a:lstStyle/>
          <a:p>
            <a:r>
              <a:rPr lang="en-GB" smtClean="0">
                <a:solidFill>
                  <a:srgbClr val="565A5C"/>
                </a:solidFill>
              </a:rPr>
              <a:t>©deWinton-Williams Consulting Ltd 2015</a:t>
            </a:r>
            <a:endParaRPr>
              <a:solidFill>
                <a:srgbClr val="565A5C"/>
              </a:solidFill>
            </a:endParaRPr>
          </a:p>
        </p:txBody>
      </p:sp>
      <p:sp>
        <p:nvSpPr>
          <p:cNvPr id="7" name="Slide Number Placeholder 6"/>
          <p:cNvSpPr>
            <a:spLocks noGrp="1"/>
          </p:cNvSpPr>
          <p:nvPr>
            <p:ph type="sldNum" sz="quarter" idx="12"/>
          </p:nvPr>
        </p:nvSpPr>
        <p:spPr/>
        <p:txBody>
          <a:bodyPr/>
          <a:lstStyle/>
          <a:p>
            <a:fld id="{D34DACC3-9742-4940-92E6-4CAB853A3218}" type="slidenum">
              <a:rPr lang="en-US" smtClean="0">
                <a:solidFill>
                  <a:srgbClr val="565A5C"/>
                </a:solidFill>
              </a:rPr>
              <a:pPr/>
              <a:t>‹#›</a:t>
            </a:fld>
            <a:endParaRPr lang="en-US">
              <a:solidFill>
                <a:srgbClr val="565A5C"/>
              </a:solidFill>
            </a:endParaRPr>
          </a:p>
        </p:txBody>
      </p:sp>
      <p:sp>
        <p:nvSpPr>
          <p:cNvPr id="9" name="Text Placeholder 9"/>
          <p:cNvSpPr>
            <a:spLocks noGrp="1"/>
          </p:cNvSpPr>
          <p:nvPr>
            <p:ph type="body" sz="quarter" idx="14"/>
          </p:nvPr>
        </p:nvSpPr>
        <p:spPr bwMode="gray">
          <a:xfrm>
            <a:off x="365760" y="777240"/>
            <a:ext cx="8412480" cy="457200"/>
          </a:xfrm>
        </p:spPr>
        <p:txBody>
          <a:bodyPr/>
          <a:lstStyle>
            <a:lvl1pPr marL="0" indent="0">
              <a:buNone/>
              <a:defRPr sz="2600" b="1">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37764323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itle with Gradient Back">
    <p:spTree>
      <p:nvGrpSpPr>
        <p:cNvPr id="1" name=""/>
        <p:cNvGrpSpPr/>
        <p:nvPr/>
      </p:nvGrpSpPr>
      <p:grpSpPr>
        <a:xfrm>
          <a:off x="0" y="0"/>
          <a:ext cx="0" cy="0"/>
          <a:chOff x="0" y="0"/>
          <a:chExt cx="0" cy="0"/>
        </a:xfrm>
      </p:grpSpPr>
      <p:sp>
        <p:nvSpPr>
          <p:cNvPr id="6" name="Rectangle 5"/>
          <p:cNvSpPr/>
          <p:nvPr userDrawn="1"/>
        </p:nvSpPr>
        <p:spPr>
          <a:xfrm>
            <a:off x="0" y="0"/>
            <a:ext cx="9143999" cy="6371771"/>
          </a:xfrm>
          <a:prstGeom prst="rect">
            <a:avLst/>
          </a:prstGeom>
          <a:gradFill flip="none" rotWithShape="1">
            <a:gsLst>
              <a:gs pos="0">
                <a:srgbClr val="FFFFFF"/>
              </a:gs>
              <a:gs pos="100000">
                <a:srgbClr val="D5D5D2"/>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C482F3-9B91-4378-9682-623A0271E2D6}" type="datetime3">
              <a:rPr lang="en-GB" smtClean="0">
                <a:solidFill>
                  <a:srgbClr val="565A5C"/>
                </a:solidFill>
              </a:rPr>
              <a:pPr/>
              <a:t>26 February, 2018</a:t>
            </a:fld>
            <a:endParaRPr lang="en-US">
              <a:solidFill>
                <a:srgbClr val="565A5C"/>
              </a:solidFill>
            </a:endParaRPr>
          </a:p>
        </p:txBody>
      </p:sp>
      <p:sp>
        <p:nvSpPr>
          <p:cNvPr id="4" name="Footer Placeholder 3"/>
          <p:cNvSpPr>
            <a:spLocks noGrp="1"/>
          </p:cNvSpPr>
          <p:nvPr>
            <p:ph type="ftr" sz="quarter" idx="11"/>
          </p:nvPr>
        </p:nvSpPr>
        <p:spPr>
          <a:xfrm>
            <a:off x="2987374" y="6543924"/>
            <a:ext cx="2589460" cy="138499"/>
          </a:xfrm>
          <a:prstGeom prst="rect">
            <a:avLst/>
          </a:prstGeom>
        </p:spPr>
        <p:txBody>
          <a:bodyPr/>
          <a:lstStyle/>
          <a:p>
            <a:r>
              <a:rPr lang="en-GB" smtClean="0">
                <a:solidFill>
                  <a:srgbClr val="565A5C"/>
                </a:solidFill>
              </a:rPr>
              <a:t>©deWinton-Williams Consulting Ltd 2015</a:t>
            </a:r>
            <a:endParaRPr>
              <a:solidFill>
                <a:srgbClr val="565A5C"/>
              </a:solidFill>
            </a:endParaRPr>
          </a:p>
        </p:txBody>
      </p:sp>
      <p:sp>
        <p:nvSpPr>
          <p:cNvPr id="5" name="Slide Number Placeholder 4"/>
          <p:cNvSpPr>
            <a:spLocks noGrp="1"/>
          </p:cNvSpPr>
          <p:nvPr>
            <p:ph type="sldNum" sz="quarter" idx="12"/>
          </p:nvPr>
        </p:nvSpPr>
        <p:spPr/>
        <p:txBody>
          <a:bodyPr/>
          <a:lstStyle/>
          <a:p>
            <a:fld id="{D34DACC3-9742-4940-92E6-4CAB853A3218}" type="slidenum">
              <a:rPr lang="en-US" smtClean="0">
                <a:solidFill>
                  <a:srgbClr val="565A5C"/>
                </a:solidFill>
              </a:rPr>
              <a:pPr/>
              <a:t>‹#›</a:t>
            </a:fld>
            <a:endParaRPr lang="en-US">
              <a:solidFill>
                <a:srgbClr val="565A5C"/>
              </a:solidFill>
            </a:endParaRPr>
          </a:p>
        </p:txBody>
      </p:sp>
      <p:sp>
        <p:nvSpPr>
          <p:cNvPr id="8" name="Text Placeholder 9"/>
          <p:cNvSpPr>
            <a:spLocks noGrp="1"/>
          </p:cNvSpPr>
          <p:nvPr>
            <p:ph type="body" sz="quarter" idx="14"/>
          </p:nvPr>
        </p:nvSpPr>
        <p:spPr bwMode="gray">
          <a:xfrm>
            <a:off x="365760" y="777240"/>
            <a:ext cx="8412480" cy="457200"/>
          </a:xfrm>
        </p:spPr>
        <p:txBody>
          <a:bodyPr/>
          <a:lstStyle>
            <a:lvl1pPr marL="0" indent="0">
              <a:buNone/>
              <a:defRPr sz="2600" b="1">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271807230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8" name="Content Placeholder 7"/>
          <p:cNvSpPr>
            <a:spLocks noGrp="1"/>
          </p:cNvSpPr>
          <p:nvPr>
            <p:ph sz="quarter" idx="13"/>
          </p:nvPr>
        </p:nvSpPr>
        <p:spPr>
          <a:xfrm>
            <a:off x="374386" y="1600200"/>
            <a:ext cx="8412480" cy="4572000"/>
          </a:xfrm>
        </p:spPr>
        <p:txBody>
          <a:bodyPr/>
          <a:lstStyle>
            <a:lvl1pPr>
              <a:defRPr>
                <a:solidFill>
                  <a:srgbClr val="565A5C"/>
                </a:solidFill>
              </a:defRPr>
            </a:lvl1pPr>
            <a:lvl2pPr>
              <a:buClr>
                <a:srgbClr val="565A5C"/>
              </a:buClr>
              <a:defRPr>
                <a:solidFill>
                  <a:srgbClr val="565A5C"/>
                </a:solidFill>
              </a:defRPr>
            </a:lvl2pPr>
            <a:lvl3pPr>
              <a:defRPr>
                <a:solidFill>
                  <a:srgbClr val="565A5C"/>
                </a:solidFill>
              </a:defRPr>
            </a:lvl3pPr>
            <a:lvl4pPr>
              <a:defRPr>
                <a:solidFill>
                  <a:srgbClr val="565A5C"/>
                </a:solidFill>
              </a:defRPr>
            </a:lvl4pPr>
            <a:lvl5pPr>
              <a:defRPr>
                <a:solidFill>
                  <a:srgbClr val="565A5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253763BA-FC3B-4DCF-8E44-C7967F1AE57A}" type="datetime1">
              <a:rPr lang="en-GB" smtClean="0">
                <a:solidFill>
                  <a:srgbClr val="565A5C"/>
                </a:solidFill>
              </a:rPr>
              <a:pPr/>
              <a:t>26/02/2018</a:t>
            </a:fld>
            <a:endParaRPr lang="en-US" dirty="0">
              <a:solidFill>
                <a:srgbClr val="565A5C"/>
              </a:solidFill>
            </a:endParaRPr>
          </a:p>
        </p:txBody>
      </p:sp>
      <p:sp>
        <p:nvSpPr>
          <p:cNvPr id="14" name="Slide Number Placeholder 13"/>
          <p:cNvSpPr>
            <a:spLocks noGrp="1"/>
          </p:cNvSpPr>
          <p:nvPr>
            <p:ph type="sldNum" sz="quarter" idx="16"/>
          </p:nvPr>
        </p:nvSpPr>
        <p:spPr/>
        <p:txBody>
          <a:bodyPr/>
          <a:lstStyle/>
          <a:p>
            <a:fld id="{D34DACC3-9742-4940-92E6-4CAB853A3218}" type="slidenum">
              <a:rPr lang="en-US" smtClean="0">
                <a:solidFill>
                  <a:srgbClr val="565A5C"/>
                </a:solidFill>
              </a:rPr>
              <a:pPr/>
              <a:t>‹#›</a:t>
            </a:fld>
            <a:endParaRPr lang="en-US" dirty="0">
              <a:solidFill>
                <a:srgbClr val="565A5C"/>
              </a:solidFill>
            </a:endParaRPr>
          </a:p>
        </p:txBody>
      </p:sp>
    </p:spTree>
    <p:extLst>
      <p:ext uri="{BB962C8B-B14F-4D97-AF65-F5344CB8AC3E}">
        <p14:creationId xmlns:p14="http://schemas.microsoft.com/office/powerpoint/2010/main" val="30047512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Title and Content +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E2728B09-ADAD-4552-BD76-DC0EBEA5061E}" type="datetime1">
              <a:rPr lang="en-GB" smtClean="0">
                <a:solidFill>
                  <a:srgbClr val="565A5C"/>
                </a:solidFill>
              </a:rPr>
              <a:pPr/>
              <a:t>26/02/2018</a:t>
            </a:fld>
            <a:endParaRPr lang="en-US">
              <a:solidFill>
                <a:srgbClr val="565A5C"/>
              </a:solidFill>
            </a:endParaRPr>
          </a:p>
        </p:txBody>
      </p:sp>
      <p:sp>
        <p:nvSpPr>
          <p:cNvPr id="6" name="Slide Number Placeholder 5"/>
          <p:cNvSpPr>
            <a:spLocks noGrp="1"/>
          </p:cNvSpPr>
          <p:nvPr>
            <p:ph type="sldNum" sz="quarter" idx="12"/>
          </p:nvPr>
        </p:nvSpPr>
        <p:spPr/>
        <p:txBody>
          <a:bodyPr/>
          <a:lstStyle/>
          <a:p>
            <a:fld id="{D34DACC3-9742-4940-92E6-4CAB853A3218}" type="slidenum">
              <a:rPr lang="en-US" smtClean="0">
                <a:solidFill>
                  <a:srgbClr val="565A5C"/>
                </a:solidFill>
              </a:rPr>
              <a:pPr/>
              <a:t>‹#›</a:t>
            </a:fld>
            <a:endParaRPr lang="en-US">
              <a:solidFill>
                <a:srgbClr val="565A5C"/>
              </a:solidFill>
            </a:endParaRPr>
          </a:p>
        </p:txBody>
      </p:sp>
      <p:sp>
        <p:nvSpPr>
          <p:cNvPr id="10" name="Content Placeholder 9"/>
          <p:cNvSpPr>
            <a:spLocks noGrp="1"/>
          </p:cNvSpPr>
          <p:nvPr>
            <p:ph sz="quarter" idx="14"/>
          </p:nvPr>
        </p:nvSpPr>
        <p:spPr>
          <a:xfrm>
            <a:off x="368300" y="1600200"/>
            <a:ext cx="8412480" cy="4572000"/>
          </a:xfrm>
        </p:spPr>
        <p:txBody>
          <a:bodyPr/>
          <a:lstStyle>
            <a:lvl1pPr>
              <a:defRPr>
                <a:solidFill>
                  <a:srgbClr val="565A5C"/>
                </a:solidFill>
              </a:defRPr>
            </a:lvl1pPr>
            <a:lvl2pPr>
              <a:buClr>
                <a:srgbClr val="565A5C"/>
              </a:buClr>
              <a:defRPr>
                <a:solidFill>
                  <a:srgbClr val="565A5C"/>
                </a:solidFill>
              </a:defRPr>
            </a:lvl2pPr>
            <a:lvl3pPr>
              <a:defRPr>
                <a:solidFill>
                  <a:srgbClr val="565A5C"/>
                </a:solidFill>
              </a:defRPr>
            </a:lvl3pPr>
            <a:lvl4pPr>
              <a:defRPr>
                <a:solidFill>
                  <a:srgbClr val="565A5C"/>
                </a:solidFill>
              </a:defRPr>
            </a:lvl4pPr>
            <a:lvl5pPr>
              <a:defRPr>
                <a:solidFill>
                  <a:srgbClr val="565A5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9"/>
          <p:cNvSpPr>
            <a:spLocks noGrp="1"/>
          </p:cNvSpPr>
          <p:nvPr>
            <p:ph type="body" sz="quarter" idx="15"/>
          </p:nvPr>
        </p:nvSpPr>
        <p:spPr bwMode="gray">
          <a:xfrm>
            <a:off x="374386" y="777240"/>
            <a:ext cx="8412480" cy="457200"/>
          </a:xfrm>
        </p:spPr>
        <p:txBody>
          <a:bodyPr/>
          <a:lstStyle>
            <a:lvl1pPr marL="0" indent="0">
              <a:buNone/>
              <a:defRPr sz="2600" b="1">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296591395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itle +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7072ED0-731B-4102-939B-47B17885C04A}" type="datetime1">
              <a:rPr lang="en-GB" smtClean="0">
                <a:solidFill>
                  <a:srgbClr val="565A5C"/>
                </a:solidFill>
              </a:rPr>
              <a:pPr/>
              <a:t>26/02/2018</a:t>
            </a:fld>
            <a:endParaRPr lang="en-US">
              <a:solidFill>
                <a:srgbClr val="565A5C"/>
              </a:solidFill>
            </a:endParaRPr>
          </a:p>
        </p:txBody>
      </p:sp>
      <p:sp>
        <p:nvSpPr>
          <p:cNvPr id="6" name="Slide Number Placeholder 5"/>
          <p:cNvSpPr>
            <a:spLocks noGrp="1"/>
          </p:cNvSpPr>
          <p:nvPr>
            <p:ph type="sldNum" sz="quarter" idx="12"/>
          </p:nvPr>
        </p:nvSpPr>
        <p:spPr/>
        <p:txBody>
          <a:bodyPr/>
          <a:lstStyle/>
          <a:p>
            <a:fld id="{D34DACC3-9742-4940-92E6-4CAB853A3218}" type="slidenum">
              <a:rPr lang="en-US" smtClean="0">
                <a:solidFill>
                  <a:srgbClr val="565A5C"/>
                </a:solidFill>
              </a:rPr>
              <a:pPr/>
              <a:t>‹#›</a:t>
            </a:fld>
            <a:endParaRPr lang="en-US">
              <a:solidFill>
                <a:srgbClr val="565A5C"/>
              </a:solidFill>
            </a:endParaRPr>
          </a:p>
        </p:txBody>
      </p:sp>
      <p:sp>
        <p:nvSpPr>
          <p:cNvPr id="7" name="Text Placeholder 9"/>
          <p:cNvSpPr>
            <a:spLocks noGrp="1"/>
          </p:cNvSpPr>
          <p:nvPr>
            <p:ph type="body" sz="quarter" idx="14"/>
          </p:nvPr>
        </p:nvSpPr>
        <p:spPr bwMode="gray">
          <a:xfrm>
            <a:off x="374386" y="777240"/>
            <a:ext cx="8412480" cy="457200"/>
          </a:xfrm>
        </p:spPr>
        <p:txBody>
          <a:bodyPr/>
          <a:lstStyle>
            <a:lvl1pPr marL="0" indent="0">
              <a:buNone/>
              <a:defRPr sz="2600" b="1">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330033783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Team Bio">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D52ADAFB-10E5-4344-8188-3F95E883BD28}" type="datetime1">
              <a:rPr lang="en-GB" smtClean="0">
                <a:solidFill>
                  <a:srgbClr val="565A5C"/>
                </a:solidFill>
              </a:rPr>
              <a:pPr/>
              <a:t>26/02/2018</a:t>
            </a:fld>
            <a:endParaRPr lang="en-US">
              <a:solidFill>
                <a:srgbClr val="565A5C"/>
              </a:solidFill>
            </a:endParaRPr>
          </a:p>
        </p:txBody>
      </p:sp>
      <p:sp>
        <p:nvSpPr>
          <p:cNvPr id="6" name="Slide Number Placeholder 5"/>
          <p:cNvSpPr>
            <a:spLocks noGrp="1"/>
          </p:cNvSpPr>
          <p:nvPr>
            <p:ph type="sldNum" sz="quarter" idx="12"/>
          </p:nvPr>
        </p:nvSpPr>
        <p:spPr/>
        <p:txBody>
          <a:bodyPr/>
          <a:lstStyle/>
          <a:p>
            <a:fld id="{D34DACC3-9742-4940-92E6-4CAB853A3218}" type="slidenum">
              <a:rPr lang="en-US" smtClean="0">
                <a:solidFill>
                  <a:srgbClr val="565A5C"/>
                </a:solidFill>
              </a:rPr>
              <a:pPr/>
              <a:t>‹#›</a:t>
            </a:fld>
            <a:endParaRPr lang="en-US">
              <a:solidFill>
                <a:srgbClr val="565A5C"/>
              </a:solidFill>
            </a:endParaRPr>
          </a:p>
        </p:txBody>
      </p:sp>
      <p:sp>
        <p:nvSpPr>
          <p:cNvPr id="14" name="Text Placeholder 13"/>
          <p:cNvSpPr>
            <a:spLocks noGrp="1"/>
          </p:cNvSpPr>
          <p:nvPr>
            <p:ph type="body" sz="quarter" idx="14"/>
          </p:nvPr>
        </p:nvSpPr>
        <p:spPr>
          <a:xfrm>
            <a:off x="1490889" y="1601788"/>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marL="0" indent="0">
              <a:spcBef>
                <a:spcPts val="1200"/>
              </a:spcBef>
              <a:buNone/>
              <a:defRPr sz="1000"/>
            </a:lvl4pPr>
            <a:lvl5pPr marL="0" indent="0">
              <a:buNone/>
              <a:defRPr sz="900"/>
            </a:lvl5pPr>
          </a:lstStyle>
          <a:p>
            <a:pPr lvl="0"/>
            <a:r>
              <a:rPr lang="en-US" smtClean="0"/>
              <a:t>Click to edit Master text styles</a:t>
            </a:r>
          </a:p>
          <a:p>
            <a:pPr lvl="1"/>
            <a:r>
              <a:rPr lang="en-US" smtClean="0"/>
              <a:t>Second level</a:t>
            </a:r>
          </a:p>
          <a:p>
            <a:pPr lvl="2"/>
            <a:r>
              <a:rPr lang="en-US" smtClean="0"/>
              <a:t>Third level</a:t>
            </a:r>
          </a:p>
        </p:txBody>
      </p:sp>
      <p:sp>
        <p:nvSpPr>
          <p:cNvPr id="16" name="Text Placeholder 15"/>
          <p:cNvSpPr>
            <a:spLocks noGrp="1"/>
          </p:cNvSpPr>
          <p:nvPr>
            <p:ph type="body" sz="quarter" idx="15"/>
          </p:nvPr>
        </p:nvSpPr>
        <p:spPr>
          <a:xfrm>
            <a:off x="1490889" y="2866769"/>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18" name="Text Placeholder 17"/>
          <p:cNvSpPr>
            <a:spLocks noGrp="1"/>
          </p:cNvSpPr>
          <p:nvPr>
            <p:ph type="body" sz="quarter" idx="16"/>
          </p:nvPr>
        </p:nvSpPr>
        <p:spPr>
          <a:xfrm>
            <a:off x="5785739" y="4139444"/>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20" name="Text Placeholder 19"/>
          <p:cNvSpPr>
            <a:spLocks noGrp="1"/>
          </p:cNvSpPr>
          <p:nvPr>
            <p:ph type="body" sz="quarter" idx="17"/>
          </p:nvPr>
        </p:nvSpPr>
        <p:spPr>
          <a:xfrm>
            <a:off x="5785739" y="1601788"/>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22" name="Text Placeholder 21"/>
          <p:cNvSpPr>
            <a:spLocks noGrp="1"/>
          </p:cNvSpPr>
          <p:nvPr>
            <p:ph type="body" sz="quarter" idx="18"/>
          </p:nvPr>
        </p:nvSpPr>
        <p:spPr>
          <a:xfrm>
            <a:off x="5785739" y="2866769"/>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marL="0" indent="0">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26" name="Picture Placeholder 25"/>
          <p:cNvSpPr>
            <a:spLocks noGrp="1"/>
          </p:cNvSpPr>
          <p:nvPr>
            <p:ph type="pic" sz="quarter" idx="20"/>
          </p:nvPr>
        </p:nvSpPr>
        <p:spPr>
          <a:xfrm>
            <a:off x="368300" y="1601788"/>
            <a:ext cx="960120" cy="957262"/>
          </a:xfrm>
          <a:solidFill>
            <a:srgbClr val="A2A4A3"/>
          </a:solidFill>
        </p:spPr>
        <p:txBody>
          <a:bodyPr anchor="ctr" anchorCtr="1"/>
          <a:lstStyle>
            <a:lvl1pPr marL="0" indent="0" algn="ctr">
              <a:buNone/>
              <a:defRPr sz="1100">
                <a:solidFill>
                  <a:schemeClr val="bg2"/>
                </a:solidFill>
              </a:defRPr>
            </a:lvl1pPr>
          </a:lstStyle>
          <a:p>
            <a:r>
              <a:rPr lang="en-US" smtClean="0"/>
              <a:t>Click icon to add picture</a:t>
            </a:r>
            <a:endParaRPr lang="en-US" dirty="0"/>
          </a:p>
        </p:txBody>
      </p:sp>
      <p:sp>
        <p:nvSpPr>
          <p:cNvPr id="28" name="Picture Placeholder 27"/>
          <p:cNvSpPr>
            <a:spLocks noGrp="1"/>
          </p:cNvSpPr>
          <p:nvPr>
            <p:ph type="pic" sz="quarter" idx="21"/>
          </p:nvPr>
        </p:nvSpPr>
        <p:spPr>
          <a:xfrm>
            <a:off x="368300" y="2869187"/>
            <a:ext cx="960120" cy="960120"/>
          </a:xfrm>
          <a:solidFill>
            <a:srgbClr val="A2A4A3"/>
          </a:solidFill>
        </p:spPr>
        <p:txBody>
          <a:bodyPr anchor="ctr" anchorCtr="1"/>
          <a:lstStyle>
            <a:lvl1pPr marL="0" indent="0">
              <a:buNone/>
              <a:defRPr sz="1100">
                <a:solidFill>
                  <a:schemeClr val="bg2"/>
                </a:solidFill>
              </a:defRPr>
            </a:lvl1pPr>
          </a:lstStyle>
          <a:p>
            <a:r>
              <a:rPr lang="en-US" smtClean="0"/>
              <a:t>Click icon to add picture</a:t>
            </a:r>
            <a:endParaRPr lang="en-US" dirty="0"/>
          </a:p>
        </p:txBody>
      </p:sp>
      <p:sp>
        <p:nvSpPr>
          <p:cNvPr id="30" name="Picture Placeholder 29"/>
          <p:cNvSpPr>
            <a:spLocks noGrp="1"/>
          </p:cNvSpPr>
          <p:nvPr>
            <p:ph type="pic" sz="quarter" idx="22"/>
          </p:nvPr>
        </p:nvSpPr>
        <p:spPr>
          <a:xfrm>
            <a:off x="368300" y="4139444"/>
            <a:ext cx="960120" cy="960120"/>
          </a:xfrm>
          <a:solidFill>
            <a:srgbClr val="A2A4A3"/>
          </a:solidFill>
        </p:spPr>
        <p:txBody>
          <a:bodyPr anchor="ctr" anchorCtr="1"/>
          <a:lstStyle>
            <a:lvl1pPr marL="0" indent="0">
              <a:buNone/>
              <a:defRPr sz="1100">
                <a:solidFill>
                  <a:schemeClr val="bg2"/>
                </a:solidFill>
              </a:defRPr>
            </a:lvl1pPr>
          </a:lstStyle>
          <a:p>
            <a:r>
              <a:rPr lang="en-US" smtClean="0"/>
              <a:t>Click icon to add picture</a:t>
            </a:r>
            <a:endParaRPr lang="en-US" dirty="0"/>
          </a:p>
        </p:txBody>
      </p:sp>
      <p:sp>
        <p:nvSpPr>
          <p:cNvPr id="32" name="Picture Placeholder 31"/>
          <p:cNvSpPr>
            <a:spLocks noGrp="1"/>
          </p:cNvSpPr>
          <p:nvPr>
            <p:ph type="pic" sz="quarter" idx="23"/>
          </p:nvPr>
        </p:nvSpPr>
        <p:spPr>
          <a:xfrm>
            <a:off x="4680184" y="1601787"/>
            <a:ext cx="960120" cy="960120"/>
          </a:xfrm>
          <a:solidFill>
            <a:srgbClr val="A2A4A3"/>
          </a:solidFill>
        </p:spPr>
        <p:txBody>
          <a:bodyPr anchor="ctr" anchorCtr="1"/>
          <a:lstStyle>
            <a:lvl1pPr marL="0" indent="0">
              <a:buNone/>
              <a:defRPr sz="1100">
                <a:solidFill>
                  <a:schemeClr val="bg2"/>
                </a:solidFill>
              </a:defRPr>
            </a:lvl1pPr>
          </a:lstStyle>
          <a:p>
            <a:r>
              <a:rPr lang="en-US" smtClean="0"/>
              <a:t>Click icon to add picture</a:t>
            </a:r>
            <a:endParaRPr lang="en-US" dirty="0"/>
          </a:p>
        </p:txBody>
      </p:sp>
      <p:sp>
        <p:nvSpPr>
          <p:cNvPr id="34" name="Picture Placeholder 33"/>
          <p:cNvSpPr>
            <a:spLocks noGrp="1"/>
          </p:cNvSpPr>
          <p:nvPr>
            <p:ph type="pic" sz="quarter" idx="24"/>
          </p:nvPr>
        </p:nvSpPr>
        <p:spPr>
          <a:xfrm>
            <a:off x="4680184" y="2870616"/>
            <a:ext cx="960120" cy="960120"/>
          </a:xfrm>
          <a:solidFill>
            <a:srgbClr val="A2A4A3"/>
          </a:solidFill>
        </p:spPr>
        <p:txBody>
          <a:bodyPr anchor="ctr" anchorCtr="1"/>
          <a:lstStyle>
            <a:lvl1pPr marL="0" indent="0">
              <a:buNone/>
              <a:defRPr sz="1100">
                <a:solidFill>
                  <a:schemeClr val="bg2"/>
                </a:solidFill>
              </a:defRPr>
            </a:lvl1pPr>
          </a:lstStyle>
          <a:p>
            <a:r>
              <a:rPr lang="en-US" smtClean="0"/>
              <a:t>Click icon to add picture</a:t>
            </a:r>
            <a:endParaRPr lang="en-US" dirty="0"/>
          </a:p>
        </p:txBody>
      </p:sp>
      <p:sp>
        <p:nvSpPr>
          <p:cNvPr id="36" name="Picture Placeholder 35"/>
          <p:cNvSpPr>
            <a:spLocks noGrp="1"/>
          </p:cNvSpPr>
          <p:nvPr>
            <p:ph type="pic" sz="quarter" idx="25"/>
          </p:nvPr>
        </p:nvSpPr>
        <p:spPr>
          <a:xfrm>
            <a:off x="4680184" y="4139444"/>
            <a:ext cx="960120" cy="960120"/>
          </a:xfrm>
          <a:solidFill>
            <a:srgbClr val="A2A4A3"/>
          </a:solidFill>
        </p:spPr>
        <p:txBody>
          <a:bodyPr anchor="ctr" anchorCtr="1"/>
          <a:lstStyle>
            <a:lvl1pPr marL="0" indent="0">
              <a:buNone/>
              <a:defRPr sz="1100">
                <a:solidFill>
                  <a:schemeClr val="bg2"/>
                </a:solidFill>
              </a:defRPr>
            </a:lvl1pPr>
          </a:lstStyle>
          <a:p>
            <a:r>
              <a:rPr lang="en-US" smtClean="0"/>
              <a:t>Click icon to add picture</a:t>
            </a:r>
            <a:endParaRPr lang="en-US" dirty="0"/>
          </a:p>
        </p:txBody>
      </p:sp>
      <p:sp>
        <p:nvSpPr>
          <p:cNvPr id="38" name="Text Placeholder 37"/>
          <p:cNvSpPr>
            <a:spLocks noGrp="1"/>
          </p:cNvSpPr>
          <p:nvPr>
            <p:ph type="body" sz="quarter" idx="26"/>
          </p:nvPr>
        </p:nvSpPr>
        <p:spPr>
          <a:xfrm>
            <a:off x="1490889" y="4139444"/>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200"/>
            </a:lvl4pPr>
            <a:lvl5pPr>
              <a:buNone/>
              <a:defRPr sz="1200"/>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32316898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Individual Bio">
    <p:spTree>
      <p:nvGrpSpPr>
        <p:cNvPr id="1" name=""/>
        <p:cNvGrpSpPr/>
        <p:nvPr/>
      </p:nvGrpSpPr>
      <p:grpSpPr>
        <a:xfrm>
          <a:off x="0" y="0"/>
          <a:ext cx="0" cy="0"/>
          <a:chOff x="0" y="0"/>
          <a:chExt cx="0" cy="0"/>
        </a:xfrm>
      </p:grpSpPr>
      <p:sp>
        <p:nvSpPr>
          <p:cNvPr id="2" name="Title 1"/>
          <p:cNvSpPr>
            <a:spLocks noGrp="1"/>
          </p:cNvSpPr>
          <p:nvPr>
            <p:ph type="title"/>
          </p:nvPr>
        </p:nvSpPr>
        <p:spPr>
          <a:xfrm>
            <a:off x="368300" y="365760"/>
            <a:ext cx="8396288" cy="430887"/>
          </a:xfrm>
        </p:spPr>
        <p:txBody>
          <a:bodyPr anchor="t" anchorCtr="0"/>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05C36AD4-DF4F-4D6D-8F9C-FE9D6FEC5713}" type="datetime1">
              <a:rPr lang="en-GB" smtClean="0">
                <a:solidFill>
                  <a:srgbClr val="565A5C"/>
                </a:solidFill>
              </a:rPr>
              <a:pPr/>
              <a:t>26/02/2018</a:t>
            </a:fld>
            <a:endParaRPr lang="en-US">
              <a:solidFill>
                <a:srgbClr val="565A5C"/>
              </a:solidFill>
            </a:endParaRPr>
          </a:p>
        </p:txBody>
      </p:sp>
      <p:sp>
        <p:nvSpPr>
          <p:cNvPr id="6" name="Slide Number Placeholder 5"/>
          <p:cNvSpPr>
            <a:spLocks noGrp="1"/>
          </p:cNvSpPr>
          <p:nvPr>
            <p:ph type="sldNum" sz="quarter" idx="12"/>
          </p:nvPr>
        </p:nvSpPr>
        <p:spPr/>
        <p:txBody>
          <a:bodyPr/>
          <a:lstStyle/>
          <a:p>
            <a:fld id="{D34DACC3-9742-4940-92E6-4CAB853A3218}" type="slidenum">
              <a:rPr lang="en-US" smtClean="0">
                <a:solidFill>
                  <a:srgbClr val="565A5C"/>
                </a:solidFill>
              </a:rPr>
              <a:pPr/>
              <a:t>‹#›</a:t>
            </a:fld>
            <a:endParaRPr lang="en-US">
              <a:solidFill>
                <a:srgbClr val="565A5C"/>
              </a:solidFill>
            </a:endParaRPr>
          </a:p>
        </p:txBody>
      </p:sp>
      <p:sp>
        <p:nvSpPr>
          <p:cNvPr id="14" name="Text Placeholder 13"/>
          <p:cNvSpPr>
            <a:spLocks noGrp="1"/>
          </p:cNvSpPr>
          <p:nvPr>
            <p:ph type="body" sz="quarter" idx="14"/>
          </p:nvPr>
        </p:nvSpPr>
        <p:spPr>
          <a:xfrm>
            <a:off x="1490889" y="1601788"/>
            <a:ext cx="28803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marL="0" indent="0">
              <a:spcBef>
                <a:spcPts val="1200"/>
              </a:spcBef>
              <a:buNone/>
              <a:defRPr sz="1000"/>
            </a:lvl4pPr>
            <a:lvl5pPr marL="0" indent="0">
              <a:buNone/>
              <a:defRPr sz="900"/>
            </a:lvl5pPr>
          </a:lstStyle>
          <a:p>
            <a:pPr lvl="0"/>
            <a:r>
              <a:rPr lang="en-US" smtClean="0"/>
              <a:t>Click to edit Master text styles</a:t>
            </a:r>
          </a:p>
          <a:p>
            <a:pPr lvl="1"/>
            <a:r>
              <a:rPr lang="en-US" smtClean="0"/>
              <a:t>Second level</a:t>
            </a:r>
          </a:p>
          <a:p>
            <a:pPr lvl="2"/>
            <a:r>
              <a:rPr lang="en-US" smtClean="0"/>
              <a:t>Third level</a:t>
            </a:r>
          </a:p>
        </p:txBody>
      </p:sp>
      <p:sp>
        <p:nvSpPr>
          <p:cNvPr id="26" name="Picture Placeholder 25"/>
          <p:cNvSpPr>
            <a:spLocks noGrp="1"/>
          </p:cNvSpPr>
          <p:nvPr>
            <p:ph type="pic" sz="quarter" idx="20"/>
          </p:nvPr>
        </p:nvSpPr>
        <p:spPr>
          <a:xfrm>
            <a:off x="368300" y="1601788"/>
            <a:ext cx="960120" cy="957262"/>
          </a:xfrm>
          <a:solidFill>
            <a:srgbClr val="A2A4A3"/>
          </a:solidFill>
        </p:spPr>
        <p:txBody>
          <a:bodyPr anchor="ctr" anchorCtr="1"/>
          <a:lstStyle>
            <a:lvl1pPr marL="0" indent="0" algn="ctr">
              <a:buNone/>
              <a:defRPr sz="1100">
                <a:solidFill>
                  <a:schemeClr val="bg2"/>
                </a:solidFill>
              </a:defRPr>
            </a:lvl1pPr>
          </a:lstStyle>
          <a:p>
            <a:r>
              <a:rPr lang="en-US" smtClean="0"/>
              <a:t>Click icon to add picture</a:t>
            </a:r>
            <a:endParaRPr lang="en-US" dirty="0"/>
          </a:p>
        </p:txBody>
      </p:sp>
      <p:sp>
        <p:nvSpPr>
          <p:cNvPr id="21" name="Text Placeholder 20"/>
          <p:cNvSpPr>
            <a:spLocks noGrp="1"/>
          </p:cNvSpPr>
          <p:nvPr>
            <p:ph type="body" sz="quarter" idx="21"/>
          </p:nvPr>
        </p:nvSpPr>
        <p:spPr>
          <a:xfrm>
            <a:off x="368301" y="2817813"/>
            <a:ext cx="4016500" cy="3359787"/>
          </a:xfrm>
        </p:spPr>
        <p:txBody>
          <a:bodyPr/>
          <a:lstStyle>
            <a:lvl1pPr marL="0" indent="0">
              <a:spcBef>
                <a:spcPts val="1200"/>
              </a:spcBef>
              <a:buNone/>
              <a:defRPr sz="1050" b="0">
                <a:solidFill>
                  <a:srgbClr val="565A5C"/>
                </a:solidFill>
              </a:defRPr>
            </a:lvl1pPr>
          </a:lstStyle>
          <a:p>
            <a:pPr lvl="0"/>
            <a:r>
              <a:rPr lang="en-US" smtClean="0"/>
              <a:t>Click to edit Master text styles</a:t>
            </a:r>
          </a:p>
        </p:txBody>
      </p:sp>
      <p:sp>
        <p:nvSpPr>
          <p:cNvPr id="24" name="Text Placeholder 23"/>
          <p:cNvSpPr>
            <a:spLocks noGrp="1"/>
          </p:cNvSpPr>
          <p:nvPr>
            <p:ph type="body" sz="quarter" idx="22"/>
          </p:nvPr>
        </p:nvSpPr>
        <p:spPr>
          <a:xfrm>
            <a:off x="4750372" y="2817813"/>
            <a:ext cx="4014216" cy="3315050"/>
          </a:xfrm>
        </p:spPr>
        <p:txBody>
          <a:bodyPr/>
          <a:lstStyle>
            <a:lvl1pPr marL="115888" indent="-115888">
              <a:spcBef>
                <a:spcPts val="600"/>
              </a:spcBef>
              <a:buClr>
                <a:schemeClr val="tx1"/>
              </a:buClr>
              <a:defRPr sz="1050" b="0">
                <a:solidFill>
                  <a:srgbClr val="565A5C"/>
                </a:solidFill>
              </a:defRPr>
            </a:lvl1pPr>
          </a:lstStyle>
          <a:p>
            <a:pPr lvl="0"/>
            <a:r>
              <a:rPr lang="en-US" smtClean="0"/>
              <a:t>Click to edit Master text styles</a:t>
            </a:r>
          </a:p>
        </p:txBody>
      </p:sp>
    </p:spTree>
    <p:extLst>
      <p:ext uri="{BB962C8B-B14F-4D97-AF65-F5344CB8AC3E}">
        <p14:creationId xmlns:p14="http://schemas.microsoft.com/office/powerpoint/2010/main" val="20428684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7" name="Picture 6" descr="Divider Page Background ONLY.png"/>
          <p:cNvPicPr>
            <a:picLocks/>
          </p:cNvPicPr>
          <p:nvPr userDrawn="1"/>
        </p:nvPicPr>
        <p:blipFill>
          <a:blip r:embed="rId2"/>
          <a:stretch>
            <a:fillRect/>
          </a:stretch>
        </p:blipFill>
        <p:spPr>
          <a:xfrm>
            <a:off x="132588" y="132588"/>
            <a:ext cx="8878824" cy="6592824"/>
          </a:xfrm>
          <a:prstGeom prst="rect">
            <a:avLst/>
          </a:prstGeom>
        </p:spPr>
      </p:pic>
      <p:sp>
        <p:nvSpPr>
          <p:cNvPr id="3" name="Text Placeholder 2"/>
          <p:cNvSpPr>
            <a:spLocks noGrp="1"/>
          </p:cNvSpPr>
          <p:nvPr>
            <p:ph type="body" idx="1"/>
          </p:nvPr>
        </p:nvSpPr>
        <p:spPr>
          <a:xfrm>
            <a:off x="365760" y="457200"/>
            <a:ext cx="6878232" cy="553998"/>
          </a:xfrm>
        </p:spPr>
        <p:txBody>
          <a:bodyPr wrap="square" lIns="0" tIns="0" rIns="0" bIns="0" anchor="b">
            <a:noAutofit/>
          </a:bodyPr>
          <a:lstStyle>
            <a:lvl1pPr marL="0" indent="0">
              <a:spcBef>
                <a:spcPts val="0"/>
              </a:spcBef>
              <a:buNone/>
              <a:defRPr sz="3600" b="1">
                <a:solidFill>
                  <a:srgbClr val="565A5C"/>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5"/>
          <p:cNvSpPr>
            <a:spLocks noGrp="1"/>
          </p:cNvSpPr>
          <p:nvPr>
            <p:ph type="sldNum" sz="quarter" idx="4"/>
          </p:nvPr>
        </p:nvSpPr>
        <p:spPr>
          <a:xfrm>
            <a:off x="7636943" y="6470775"/>
            <a:ext cx="141064" cy="138499"/>
          </a:xfrm>
          <a:prstGeom prst="rect">
            <a:avLst/>
          </a:prstGeom>
        </p:spPr>
        <p:txBody>
          <a:bodyPr vert="horz" wrap="none" lIns="0" tIns="0" rIns="0" bIns="0" rtlCol="0" anchor="ctr">
            <a:spAutoFit/>
          </a:bodyPr>
          <a:lstStyle>
            <a:lvl1pPr algn="r">
              <a:defRPr sz="900" b="1">
                <a:solidFill>
                  <a:schemeClr val="tx1"/>
                </a:solidFill>
                <a:latin typeface="Arial" pitchFamily="34" charset="0"/>
                <a:cs typeface="Arial" pitchFamily="34" charset="0"/>
              </a:defRPr>
            </a:lvl1pPr>
          </a:lstStyle>
          <a:p>
            <a:fld id="{D34DACC3-9742-4940-92E6-4CAB853A3218}" type="slidenum">
              <a:rPr lang="en-US" smtClean="0">
                <a:solidFill>
                  <a:srgbClr val="565A5C"/>
                </a:solidFill>
              </a:rPr>
              <a:pPr/>
              <a:t>‹#›</a:t>
            </a:fld>
            <a:endParaRPr lang="en-US" dirty="0">
              <a:solidFill>
                <a:srgbClr val="565A5C"/>
              </a:solidFill>
            </a:endParaRPr>
          </a:p>
        </p:txBody>
      </p:sp>
      <p:pic>
        <p:nvPicPr>
          <p:cNvPr id="11" name="Picture 10" descr="Dentons_Logo_Purple_RGB_300.png"/>
          <p:cNvPicPr>
            <a:picLocks noChangeAspect="1"/>
          </p:cNvPicPr>
          <p:nvPr userDrawn="1"/>
        </p:nvPicPr>
        <p:blipFill>
          <a:blip r:embed="rId3"/>
          <a:stretch>
            <a:fillRect/>
          </a:stretch>
        </p:blipFill>
        <p:spPr>
          <a:xfrm>
            <a:off x="7902727" y="6358290"/>
            <a:ext cx="1003098" cy="363468"/>
          </a:xfrm>
          <a:prstGeom prst="rect">
            <a:avLst/>
          </a:prstGeom>
        </p:spPr>
      </p:pic>
      <p:sp>
        <p:nvSpPr>
          <p:cNvPr id="12" name="Date Placeholder 3"/>
          <p:cNvSpPr>
            <a:spLocks noGrp="1"/>
          </p:cNvSpPr>
          <p:nvPr>
            <p:ph type="dt" sz="half" idx="2"/>
          </p:nvPr>
        </p:nvSpPr>
        <p:spPr>
          <a:xfrm>
            <a:off x="365760" y="6470775"/>
            <a:ext cx="863219" cy="138499"/>
          </a:xfrm>
          <a:prstGeom prst="rect">
            <a:avLst/>
          </a:prstGeom>
        </p:spPr>
        <p:txBody>
          <a:bodyPr vert="horz" wrap="square" lIns="0" tIns="0" rIns="0" bIns="0" rtlCol="0" anchor="ctr">
            <a:spAutoFit/>
          </a:bodyPr>
          <a:lstStyle>
            <a:lvl1pPr algn="l">
              <a:defRPr sz="900" b="0">
                <a:solidFill>
                  <a:schemeClr val="tx1"/>
                </a:solidFill>
                <a:latin typeface="Arial" pitchFamily="34" charset="0"/>
                <a:cs typeface="Arial" pitchFamily="34" charset="0"/>
              </a:defRPr>
            </a:lvl1pPr>
          </a:lstStyle>
          <a:p>
            <a:fld id="{B8735E6D-FEC1-4974-8ACB-5BBD661C0B19}" type="datetime1">
              <a:rPr lang="en-GB" smtClean="0">
                <a:solidFill>
                  <a:srgbClr val="565A5C"/>
                </a:solidFill>
              </a:rPr>
              <a:pPr/>
              <a:t>26/02/2018</a:t>
            </a:fld>
            <a:endParaRPr lang="en-US" dirty="0">
              <a:solidFill>
                <a:srgbClr val="565A5C"/>
              </a:solidFill>
            </a:endParaRPr>
          </a:p>
        </p:txBody>
      </p:sp>
      <p:sp>
        <p:nvSpPr>
          <p:cNvPr id="18" name="Title 17"/>
          <p:cNvSpPr>
            <a:spLocks noGrp="1"/>
          </p:cNvSpPr>
          <p:nvPr>
            <p:ph type="title"/>
          </p:nvPr>
        </p:nvSpPr>
        <p:spPr>
          <a:xfrm>
            <a:off x="365760" y="1005840"/>
            <a:ext cx="6875462" cy="1280160"/>
          </a:xfrm>
        </p:spPr>
        <p:txBody>
          <a:bodyPr lIns="0" tIns="0" rIns="0" bIns="0" anchor="t" anchorCtr="0">
            <a:noAutofit/>
          </a:bodyPr>
          <a:lstStyle>
            <a:lvl1pPr algn="l">
              <a:lnSpc>
                <a:spcPct val="90000"/>
              </a:lnSpc>
              <a:defRPr sz="3600" b="0">
                <a:solidFill>
                  <a:srgbClr val="565A5C"/>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0516147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oha">
    <p:spTree>
      <p:nvGrpSpPr>
        <p:cNvPr id="1" name=""/>
        <p:cNvGrpSpPr/>
        <p:nvPr/>
      </p:nvGrpSpPr>
      <p:grpSpPr>
        <a:xfrm>
          <a:off x="0" y="0"/>
          <a:ext cx="0" cy="0"/>
          <a:chOff x="0" y="0"/>
          <a:chExt cx="0" cy="0"/>
        </a:xfrm>
      </p:grpSpPr>
      <p:pic>
        <p:nvPicPr>
          <p:cNvPr id="15" name="Picture 14" descr="Dentons_Logo_Purple_RGB_300.png"/>
          <p:cNvPicPr>
            <a:picLocks noChangeAspect="1"/>
          </p:cNvPicPr>
          <p:nvPr userDrawn="1"/>
        </p:nvPicPr>
        <p:blipFill>
          <a:blip r:embed="rId2"/>
          <a:stretch>
            <a:fillRect/>
          </a:stretch>
        </p:blipFill>
        <p:spPr>
          <a:xfrm>
            <a:off x="7309819" y="445483"/>
            <a:ext cx="1564606" cy="566928"/>
          </a:xfrm>
          <a:prstGeom prst="rect">
            <a:avLst/>
          </a:prstGeom>
        </p:spPr>
      </p:pic>
      <p:sp>
        <p:nvSpPr>
          <p:cNvPr id="6" name="Text Placeholder 6"/>
          <p:cNvSpPr txBox="1">
            <a:spLocks/>
          </p:cNvSpPr>
          <p:nvPr userDrawn="1"/>
        </p:nvSpPr>
        <p:spPr bwMode="gray">
          <a:xfrm>
            <a:off x="367200" y="2102400"/>
            <a:ext cx="4114800" cy="2043931"/>
          </a:xfrm>
          <a:prstGeom prst="rect">
            <a:avLst/>
          </a:prstGeom>
        </p:spPr>
        <p:txBody>
          <a:bodyPr vert="horz" wrap="square" lIns="0" tIns="0" rIns="0" bIns="0" rtlCol="0" anchor="t" anchorCtr="0">
            <a:noAutofit/>
          </a:bodyPr>
          <a:lstStyle>
            <a:lvl1pPr marL="0" indent="9525" algn="l" defTabSz="457200" rtl="0" eaLnBrk="1" latinLnBrk="0" hangingPunct="1">
              <a:lnSpc>
                <a:spcPts val="2000"/>
              </a:lnSpc>
              <a:spcBef>
                <a:spcPts val="0"/>
              </a:spcBef>
              <a:buClr>
                <a:schemeClr val="accent1"/>
              </a:buClr>
              <a:buFont typeface="Arial"/>
              <a:buNone/>
              <a:defRPr sz="1800" kern="1200">
                <a:solidFill>
                  <a:schemeClr val="tx1"/>
                </a:solidFill>
                <a:latin typeface="Arial" pitchFamily="34" charset="0"/>
                <a:ea typeface="+mn-ea"/>
                <a:cs typeface="Arial" pitchFamily="34" charset="0"/>
              </a:defRPr>
            </a:lvl1pPr>
            <a:lvl2pPr marL="0" indent="9525" algn="l" defTabSz="457200" rtl="0" eaLnBrk="1" latinLnBrk="0" hangingPunct="1">
              <a:lnSpc>
                <a:spcPts val="2000"/>
              </a:lnSpc>
              <a:spcBef>
                <a:spcPts val="600"/>
              </a:spcBef>
              <a:buClr>
                <a:schemeClr val="bg1"/>
              </a:buClr>
              <a:buFont typeface="Arial" pitchFamily="34" charset="0"/>
              <a:buNone/>
              <a:defRPr sz="1800" kern="1200">
                <a:solidFill>
                  <a:schemeClr val="tx1"/>
                </a:solidFill>
                <a:latin typeface="Arial" pitchFamily="34" charset="0"/>
                <a:ea typeface="+mn-ea"/>
                <a:cs typeface="Arial" pitchFamily="34" charset="0"/>
              </a:defRPr>
            </a:lvl2pPr>
            <a:lvl3pPr marL="0" indent="9525" algn="l" defTabSz="457200" rtl="0" eaLnBrk="1" latinLnBrk="0" hangingPunct="1">
              <a:spcBef>
                <a:spcPts val="400"/>
              </a:spcBef>
              <a:buClr>
                <a:schemeClr val="tx1"/>
              </a:buClr>
              <a:buFont typeface="Arial" pitchFamily="34" charset="0"/>
              <a:buNone/>
              <a:defRPr sz="1400" kern="1200">
                <a:solidFill>
                  <a:schemeClr val="tx1"/>
                </a:solidFill>
                <a:latin typeface="Arial" pitchFamily="34" charset="0"/>
                <a:ea typeface="+mn-ea"/>
                <a:cs typeface="Arial" pitchFamily="34" charset="0"/>
              </a:defRPr>
            </a:lvl3pPr>
            <a:lvl4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4pPr>
            <a:lvl5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GB" dirty="0" smtClean="0"/>
              <a:t>Dentons &amp; Co</a:t>
            </a:r>
          </a:p>
          <a:p>
            <a:pPr>
              <a:spcBef>
                <a:spcPts val="600"/>
              </a:spcBef>
            </a:pPr>
            <a:r>
              <a:rPr lang="en-GB" dirty="0" smtClean="0"/>
              <a:t>Floor 15 Al </a:t>
            </a:r>
            <a:r>
              <a:rPr lang="en-GB" dirty="0" err="1" smtClean="0"/>
              <a:t>Fardan</a:t>
            </a:r>
            <a:r>
              <a:rPr lang="en-GB" dirty="0" smtClean="0"/>
              <a:t> Office Tower</a:t>
            </a:r>
          </a:p>
          <a:p>
            <a:pPr>
              <a:spcBef>
                <a:spcPts val="600"/>
              </a:spcBef>
            </a:pPr>
            <a:r>
              <a:rPr lang="en-GB" dirty="0" smtClean="0"/>
              <a:t>61 Al </a:t>
            </a:r>
            <a:r>
              <a:rPr lang="en-GB" dirty="0" err="1" smtClean="0"/>
              <a:t>Funduq</a:t>
            </a:r>
            <a:r>
              <a:rPr lang="en-GB" dirty="0" smtClean="0"/>
              <a:t> Street </a:t>
            </a:r>
          </a:p>
          <a:p>
            <a:pPr>
              <a:spcBef>
                <a:spcPts val="600"/>
              </a:spcBef>
            </a:pPr>
            <a:r>
              <a:rPr lang="en-GB" dirty="0" smtClean="0"/>
              <a:t>West Bay</a:t>
            </a:r>
          </a:p>
          <a:p>
            <a:pPr>
              <a:spcBef>
                <a:spcPts val="600"/>
              </a:spcBef>
            </a:pPr>
            <a:r>
              <a:rPr lang="en-GB" dirty="0" smtClean="0"/>
              <a:t>PO Box 64057</a:t>
            </a:r>
          </a:p>
          <a:p>
            <a:pPr>
              <a:spcBef>
                <a:spcPts val="600"/>
              </a:spcBef>
            </a:pPr>
            <a:r>
              <a:rPr lang="en-GB" dirty="0" smtClean="0"/>
              <a:t>Doha </a:t>
            </a:r>
          </a:p>
          <a:p>
            <a:pPr>
              <a:spcBef>
                <a:spcPts val="600"/>
              </a:spcBef>
            </a:pPr>
            <a:r>
              <a:rPr lang="en-GB" dirty="0" smtClean="0"/>
              <a:t>State of Qatar</a:t>
            </a:r>
          </a:p>
        </p:txBody>
      </p:sp>
      <p:sp>
        <p:nvSpPr>
          <p:cNvPr id="8" name="Text Placeholder 4"/>
          <p:cNvSpPr txBox="1">
            <a:spLocks/>
          </p:cNvSpPr>
          <p:nvPr userDrawn="1"/>
        </p:nvSpPr>
        <p:spPr bwMode="gray">
          <a:xfrm>
            <a:off x="367200" y="367200"/>
            <a:ext cx="6878232" cy="553998"/>
          </a:xfrm>
          <a:prstGeom prst="rect">
            <a:avLst/>
          </a:prstGeom>
        </p:spPr>
        <p:txBody>
          <a:bodyPr vert="horz" wrap="square" lIns="0" tIns="0" rIns="0" bIns="0" rtlCol="0" anchor="b">
            <a:spAutoFit/>
          </a:bodyPr>
          <a:lstStyle>
            <a:lvl1pPr marL="0" indent="0" algn="l" defTabSz="457200" rtl="0" eaLnBrk="1" latinLnBrk="0" hangingPunct="1">
              <a:spcBef>
                <a:spcPts val="0"/>
              </a:spcBef>
              <a:buClr>
                <a:schemeClr val="accent1"/>
              </a:buClr>
              <a:buFont typeface="Arial"/>
              <a:buNone/>
              <a:defRPr sz="3600" b="0" kern="1200">
                <a:solidFill>
                  <a:schemeClr val="accent1"/>
                </a:solidFill>
                <a:latin typeface="Arial" pitchFamily="34" charset="0"/>
                <a:ea typeface="+mn-ea"/>
                <a:cs typeface="Arial" pitchFamily="34" charset="0"/>
              </a:defRPr>
            </a:lvl1pPr>
            <a:lvl2pPr marL="457200" indent="0" algn="l" defTabSz="457200" rtl="0" eaLnBrk="1" latinLnBrk="0" hangingPunct="1">
              <a:spcBef>
                <a:spcPts val="600"/>
              </a:spcBef>
              <a:buClr>
                <a:schemeClr val="bg1"/>
              </a:buClr>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457200" rtl="0" eaLnBrk="1" latinLnBrk="0" hangingPunct="1">
              <a:spcBef>
                <a:spcPts val="400"/>
              </a:spcBef>
              <a:buClr>
                <a:schemeClr val="tx1"/>
              </a:buClr>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dirty="0" smtClean="0"/>
              <a:t>Thank you</a:t>
            </a:r>
            <a:endParaRPr lang="en-US" dirty="0"/>
          </a:p>
        </p:txBody>
      </p:sp>
      <p:sp>
        <p:nvSpPr>
          <p:cNvPr id="9" name="Text Placeholder 11"/>
          <p:cNvSpPr txBox="1">
            <a:spLocks/>
          </p:cNvSpPr>
          <p:nvPr userDrawn="1"/>
        </p:nvSpPr>
        <p:spPr bwMode="gray">
          <a:xfrm>
            <a:off x="367200" y="5486400"/>
            <a:ext cx="8412480" cy="965703"/>
          </a:xfrm>
          <a:prstGeom prst="rect">
            <a:avLst/>
          </a:prstGeom>
        </p:spPr>
        <p:txBody>
          <a:bodyPr vert="horz" wrap="square" lIns="0" tIns="0" rIns="0" bIns="0" rtlCol="0" anchor="b" anchorCtr="0">
            <a:noAutofit/>
          </a:bodyPr>
          <a:lstStyle>
            <a:lvl1pPr marL="0" indent="0" algn="l" defTabSz="457200" rtl="0" eaLnBrk="1" latinLnBrk="0" hangingPunct="1">
              <a:spcBef>
                <a:spcPts val="1000"/>
              </a:spcBef>
              <a:buClr>
                <a:schemeClr val="accent1"/>
              </a:buClr>
              <a:buFont typeface="Arial"/>
              <a:buNone/>
              <a:defRPr sz="600" kern="1200">
                <a:solidFill>
                  <a:schemeClr val="tx1"/>
                </a:solidFill>
                <a:latin typeface="Arial" pitchFamily="34" charset="0"/>
                <a:ea typeface="+mn-ea"/>
                <a:cs typeface="Arial" pitchFamily="34" charset="0"/>
              </a:defRPr>
            </a:lvl1pPr>
            <a:lvl2pPr marL="0" indent="0" algn="l" defTabSz="457200" rtl="0" eaLnBrk="1" latinLnBrk="0" hangingPunct="1">
              <a:spcBef>
                <a:spcPts val="600"/>
              </a:spcBef>
              <a:buClr>
                <a:schemeClr val="bg1"/>
              </a:buClr>
              <a:buFont typeface="Arial" pitchFamily="34" charset="0"/>
              <a:buNone/>
              <a:defRPr sz="600" kern="1200">
                <a:solidFill>
                  <a:schemeClr val="tx1"/>
                </a:solidFill>
                <a:latin typeface="Arial" pitchFamily="34" charset="0"/>
                <a:ea typeface="+mn-ea"/>
                <a:cs typeface="Arial" pitchFamily="34" charset="0"/>
              </a:defRPr>
            </a:lvl2pPr>
            <a:lvl3pPr marL="548640" indent="-182880" algn="l" defTabSz="457200" rtl="0" eaLnBrk="1" latinLnBrk="0" hangingPunct="1">
              <a:spcBef>
                <a:spcPts val="4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73152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4pPr>
            <a:lvl5pPr marL="91440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GB" dirty="0" smtClean="0"/>
              <a:t>© 2013 Dentons. This publication is not designed to provide legal or other advice and you should not take, or refrain from taking, action based on its content. Attorney Advertising. Please see dentons.com for Legal Notices. Dentons is an international legal practice providing client services worldwide through its member firms and affiliates. </a:t>
            </a:r>
            <a:r>
              <a:rPr lang="en-GB" sz="600" kern="1200" dirty="0" smtClean="0">
                <a:solidFill>
                  <a:schemeClr val="tx1"/>
                </a:solidFill>
                <a:effectLst/>
                <a:latin typeface="Arial" pitchFamily="34" charset="0"/>
                <a:ea typeface="+mn-ea"/>
                <a:cs typeface="Arial" pitchFamily="34" charset="0"/>
              </a:rPr>
              <a:t>Dentons &amp; Co is a partnership comprising Dentons Middle East Partners LLP and Dentons Middle East Limited. It is licensed by the </a:t>
            </a:r>
            <a:r>
              <a:rPr lang="en-GB" sz="600" kern="1200" dirty="0" err="1" smtClean="0">
                <a:solidFill>
                  <a:schemeClr val="tx1"/>
                </a:solidFill>
                <a:effectLst/>
                <a:latin typeface="Arial" pitchFamily="34" charset="0"/>
                <a:ea typeface="+mn-ea"/>
                <a:cs typeface="Arial" pitchFamily="34" charset="0"/>
              </a:rPr>
              <a:t>QFC</a:t>
            </a:r>
            <a:r>
              <a:rPr lang="en-GB" sz="600" kern="1200" dirty="0" smtClean="0">
                <a:solidFill>
                  <a:schemeClr val="tx1"/>
                </a:solidFill>
                <a:effectLst/>
                <a:latin typeface="Arial" pitchFamily="34" charset="0"/>
                <a:ea typeface="+mn-ea"/>
                <a:cs typeface="Arial" pitchFamily="34" charset="0"/>
              </a:rPr>
              <a:t> Authority and is authorised and regulated by the Solicitors Regulation Authority. Any reference to a "partner" means a person who is a partner, member, consultant or employee with equivalent standing and qualifications in one of Dentons' affiliates.</a:t>
            </a:r>
            <a:endParaRPr lang="en-GB" dirty="0" smtClean="0"/>
          </a:p>
        </p:txBody>
      </p:sp>
    </p:spTree>
    <p:extLst>
      <p:ext uri="{BB962C8B-B14F-4D97-AF65-F5344CB8AC3E}">
        <p14:creationId xmlns:p14="http://schemas.microsoft.com/office/powerpoint/2010/main" val="427567963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Title with Gradient Back">
    <p:spTree>
      <p:nvGrpSpPr>
        <p:cNvPr id="1" name=""/>
        <p:cNvGrpSpPr/>
        <p:nvPr/>
      </p:nvGrpSpPr>
      <p:grpSpPr>
        <a:xfrm>
          <a:off x="0" y="0"/>
          <a:ext cx="0" cy="0"/>
          <a:chOff x="0" y="0"/>
          <a:chExt cx="0" cy="0"/>
        </a:xfrm>
      </p:grpSpPr>
      <p:sp>
        <p:nvSpPr>
          <p:cNvPr id="6" name="Rectangle 5"/>
          <p:cNvSpPr/>
          <p:nvPr userDrawn="1"/>
        </p:nvSpPr>
        <p:spPr>
          <a:xfrm>
            <a:off x="0" y="0"/>
            <a:ext cx="9143999" cy="6371771"/>
          </a:xfrm>
          <a:prstGeom prst="rect">
            <a:avLst/>
          </a:prstGeom>
          <a:gradFill flip="none" rotWithShape="1">
            <a:gsLst>
              <a:gs pos="0">
                <a:srgbClr val="FFFFFF"/>
              </a:gs>
              <a:gs pos="100000">
                <a:srgbClr val="D5D5D2"/>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0BF1A47-75F0-477D-9E8B-893D4C11E5FE}" type="datetime1">
              <a:rPr lang="en-GB" smtClean="0">
                <a:solidFill>
                  <a:srgbClr val="565A5C"/>
                </a:solidFill>
              </a:rPr>
              <a:pPr/>
              <a:t>26/02/2018</a:t>
            </a:fld>
            <a:endParaRPr lang="en-US">
              <a:solidFill>
                <a:srgbClr val="565A5C"/>
              </a:solidFill>
            </a:endParaRPr>
          </a:p>
        </p:txBody>
      </p:sp>
      <p:sp>
        <p:nvSpPr>
          <p:cNvPr id="5" name="Slide Number Placeholder 4"/>
          <p:cNvSpPr>
            <a:spLocks noGrp="1"/>
          </p:cNvSpPr>
          <p:nvPr>
            <p:ph type="sldNum" sz="quarter" idx="12"/>
          </p:nvPr>
        </p:nvSpPr>
        <p:spPr/>
        <p:txBody>
          <a:bodyPr/>
          <a:lstStyle/>
          <a:p>
            <a:fld id="{D34DACC3-9742-4940-92E6-4CAB853A3218}" type="slidenum">
              <a:rPr lang="en-US" smtClean="0">
                <a:solidFill>
                  <a:srgbClr val="565A5C"/>
                </a:solidFill>
              </a:rPr>
              <a:pPr/>
              <a:t>‹#›</a:t>
            </a:fld>
            <a:endParaRPr lang="en-US">
              <a:solidFill>
                <a:srgbClr val="565A5C"/>
              </a:solidFill>
            </a:endParaRPr>
          </a:p>
        </p:txBody>
      </p:sp>
      <p:sp>
        <p:nvSpPr>
          <p:cNvPr id="8" name="Text Placeholder 9"/>
          <p:cNvSpPr>
            <a:spLocks noGrp="1"/>
          </p:cNvSpPr>
          <p:nvPr>
            <p:ph type="body" sz="quarter" idx="14"/>
          </p:nvPr>
        </p:nvSpPr>
        <p:spPr bwMode="gray">
          <a:xfrm>
            <a:off x="374386" y="777240"/>
            <a:ext cx="8412480" cy="457200"/>
          </a:xfrm>
        </p:spPr>
        <p:txBody>
          <a:bodyPr/>
          <a:lstStyle>
            <a:lvl1pPr marL="0" indent="0">
              <a:buNone/>
              <a:defRPr sz="2600" b="1">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1827066896"/>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8" name="Content Placeholder 7"/>
          <p:cNvSpPr>
            <a:spLocks noGrp="1"/>
          </p:cNvSpPr>
          <p:nvPr>
            <p:ph sz="quarter" idx="13"/>
          </p:nvPr>
        </p:nvSpPr>
        <p:spPr>
          <a:xfrm>
            <a:off x="374386" y="1600200"/>
            <a:ext cx="8412480" cy="4572000"/>
          </a:xfrm>
        </p:spPr>
        <p:txBody>
          <a:bodyPr/>
          <a:lstStyle>
            <a:lvl1pPr>
              <a:defRPr>
                <a:solidFill>
                  <a:srgbClr val="565A5C"/>
                </a:solidFill>
              </a:defRPr>
            </a:lvl1pPr>
            <a:lvl2pPr>
              <a:buClr>
                <a:srgbClr val="565A5C"/>
              </a:buClr>
              <a:defRPr>
                <a:solidFill>
                  <a:srgbClr val="565A5C"/>
                </a:solidFill>
              </a:defRPr>
            </a:lvl2pPr>
            <a:lvl3pPr>
              <a:defRPr>
                <a:solidFill>
                  <a:srgbClr val="565A5C"/>
                </a:solidFill>
              </a:defRPr>
            </a:lvl3pPr>
            <a:lvl4pPr>
              <a:defRPr>
                <a:solidFill>
                  <a:srgbClr val="565A5C"/>
                </a:solidFill>
              </a:defRPr>
            </a:lvl4pPr>
            <a:lvl5pPr>
              <a:defRPr>
                <a:solidFill>
                  <a:srgbClr val="565A5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253763BA-FC3B-4DCF-8E44-C7967F1AE57A}" type="datetime1">
              <a:rPr lang="en-GB" smtClean="0">
                <a:solidFill>
                  <a:srgbClr val="565A5C"/>
                </a:solidFill>
              </a:rPr>
              <a:pPr/>
              <a:t>26/02/2018</a:t>
            </a:fld>
            <a:endParaRPr lang="en-US" dirty="0">
              <a:solidFill>
                <a:srgbClr val="565A5C"/>
              </a:solidFill>
            </a:endParaRPr>
          </a:p>
        </p:txBody>
      </p:sp>
      <p:sp>
        <p:nvSpPr>
          <p:cNvPr id="14" name="Slide Number Placeholder 13"/>
          <p:cNvSpPr>
            <a:spLocks noGrp="1"/>
          </p:cNvSpPr>
          <p:nvPr>
            <p:ph type="sldNum" sz="quarter" idx="16"/>
          </p:nvPr>
        </p:nvSpPr>
        <p:spPr/>
        <p:txBody>
          <a:bodyPr/>
          <a:lstStyle/>
          <a:p>
            <a:fld id="{D34DACC3-9742-4940-92E6-4CAB853A3218}" type="slidenum">
              <a:rPr lang="en-US" smtClean="0">
                <a:solidFill>
                  <a:srgbClr val="565A5C"/>
                </a:solidFill>
              </a:rPr>
              <a:pPr/>
              <a:t>‹#›</a:t>
            </a:fld>
            <a:endParaRPr lang="en-US" dirty="0">
              <a:solidFill>
                <a:srgbClr val="565A5C"/>
              </a:solidFill>
            </a:endParaRPr>
          </a:p>
        </p:txBody>
      </p:sp>
    </p:spTree>
    <p:extLst>
      <p:ext uri="{BB962C8B-B14F-4D97-AF65-F5344CB8AC3E}">
        <p14:creationId xmlns:p14="http://schemas.microsoft.com/office/powerpoint/2010/main" val="171968247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Title and Content +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E2728B09-ADAD-4552-BD76-DC0EBEA5061E}" type="datetime1">
              <a:rPr lang="en-GB" smtClean="0">
                <a:solidFill>
                  <a:srgbClr val="565A5C"/>
                </a:solidFill>
              </a:rPr>
              <a:pPr/>
              <a:t>26/02/2018</a:t>
            </a:fld>
            <a:endParaRPr lang="en-US">
              <a:solidFill>
                <a:srgbClr val="565A5C"/>
              </a:solidFill>
            </a:endParaRPr>
          </a:p>
        </p:txBody>
      </p:sp>
      <p:sp>
        <p:nvSpPr>
          <p:cNvPr id="6" name="Slide Number Placeholder 5"/>
          <p:cNvSpPr>
            <a:spLocks noGrp="1"/>
          </p:cNvSpPr>
          <p:nvPr>
            <p:ph type="sldNum" sz="quarter" idx="12"/>
          </p:nvPr>
        </p:nvSpPr>
        <p:spPr/>
        <p:txBody>
          <a:bodyPr/>
          <a:lstStyle/>
          <a:p>
            <a:fld id="{D34DACC3-9742-4940-92E6-4CAB853A3218}" type="slidenum">
              <a:rPr lang="en-US" smtClean="0">
                <a:solidFill>
                  <a:srgbClr val="565A5C"/>
                </a:solidFill>
              </a:rPr>
              <a:pPr/>
              <a:t>‹#›</a:t>
            </a:fld>
            <a:endParaRPr lang="en-US">
              <a:solidFill>
                <a:srgbClr val="565A5C"/>
              </a:solidFill>
            </a:endParaRPr>
          </a:p>
        </p:txBody>
      </p:sp>
      <p:sp>
        <p:nvSpPr>
          <p:cNvPr id="10" name="Content Placeholder 9"/>
          <p:cNvSpPr>
            <a:spLocks noGrp="1"/>
          </p:cNvSpPr>
          <p:nvPr>
            <p:ph sz="quarter" idx="14"/>
          </p:nvPr>
        </p:nvSpPr>
        <p:spPr>
          <a:xfrm>
            <a:off x="368300" y="1600200"/>
            <a:ext cx="8412480" cy="4572000"/>
          </a:xfrm>
        </p:spPr>
        <p:txBody>
          <a:bodyPr/>
          <a:lstStyle>
            <a:lvl1pPr>
              <a:defRPr>
                <a:solidFill>
                  <a:srgbClr val="565A5C"/>
                </a:solidFill>
              </a:defRPr>
            </a:lvl1pPr>
            <a:lvl2pPr>
              <a:buClr>
                <a:srgbClr val="565A5C"/>
              </a:buClr>
              <a:defRPr>
                <a:solidFill>
                  <a:srgbClr val="565A5C"/>
                </a:solidFill>
              </a:defRPr>
            </a:lvl2pPr>
            <a:lvl3pPr>
              <a:defRPr>
                <a:solidFill>
                  <a:srgbClr val="565A5C"/>
                </a:solidFill>
              </a:defRPr>
            </a:lvl3pPr>
            <a:lvl4pPr>
              <a:defRPr>
                <a:solidFill>
                  <a:srgbClr val="565A5C"/>
                </a:solidFill>
              </a:defRPr>
            </a:lvl4pPr>
            <a:lvl5pPr>
              <a:defRPr>
                <a:solidFill>
                  <a:srgbClr val="565A5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9"/>
          <p:cNvSpPr>
            <a:spLocks noGrp="1"/>
          </p:cNvSpPr>
          <p:nvPr>
            <p:ph type="body" sz="quarter" idx="15"/>
          </p:nvPr>
        </p:nvSpPr>
        <p:spPr bwMode="gray">
          <a:xfrm>
            <a:off x="374386" y="777240"/>
            <a:ext cx="8412480" cy="457200"/>
          </a:xfrm>
        </p:spPr>
        <p:txBody>
          <a:bodyPr/>
          <a:lstStyle>
            <a:lvl1pPr marL="0" indent="0">
              <a:buNone/>
              <a:defRPr sz="2600" b="1">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250515856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Title +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7072ED0-731B-4102-939B-47B17885C04A}" type="datetime1">
              <a:rPr lang="en-GB" smtClean="0">
                <a:solidFill>
                  <a:srgbClr val="565A5C"/>
                </a:solidFill>
              </a:rPr>
              <a:pPr/>
              <a:t>26/02/2018</a:t>
            </a:fld>
            <a:endParaRPr lang="en-US">
              <a:solidFill>
                <a:srgbClr val="565A5C"/>
              </a:solidFill>
            </a:endParaRPr>
          </a:p>
        </p:txBody>
      </p:sp>
      <p:sp>
        <p:nvSpPr>
          <p:cNvPr id="6" name="Slide Number Placeholder 5"/>
          <p:cNvSpPr>
            <a:spLocks noGrp="1"/>
          </p:cNvSpPr>
          <p:nvPr>
            <p:ph type="sldNum" sz="quarter" idx="12"/>
          </p:nvPr>
        </p:nvSpPr>
        <p:spPr/>
        <p:txBody>
          <a:bodyPr/>
          <a:lstStyle/>
          <a:p>
            <a:fld id="{D34DACC3-9742-4940-92E6-4CAB853A3218}" type="slidenum">
              <a:rPr lang="en-US" smtClean="0">
                <a:solidFill>
                  <a:srgbClr val="565A5C"/>
                </a:solidFill>
              </a:rPr>
              <a:pPr/>
              <a:t>‹#›</a:t>
            </a:fld>
            <a:endParaRPr lang="en-US">
              <a:solidFill>
                <a:srgbClr val="565A5C"/>
              </a:solidFill>
            </a:endParaRPr>
          </a:p>
        </p:txBody>
      </p:sp>
      <p:sp>
        <p:nvSpPr>
          <p:cNvPr id="7" name="Text Placeholder 9"/>
          <p:cNvSpPr>
            <a:spLocks noGrp="1"/>
          </p:cNvSpPr>
          <p:nvPr>
            <p:ph type="body" sz="quarter" idx="14"/>
          </p:nvPr>
        </p:nvSpPr>
        <p:spPr bwMode="gray">
          <a:xfrm>
            <a:off x="374386" y="777240"/>
            <a:ext cx="8412480" cy="457200"/>
          </a:xfrm>
        </p:spPr>
        <p:txBody>
          <a:bodyPr/>
          <a:lstStyle>
            <a:lvl1pPr marL="0" indent="0">
              <a:buNone/>
              <a:defRPr sz="2600" b="1">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4033065779"/>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Team Bio">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D52ADAFB-10E5-4344-8188-3F95E883BD28}" type="datetime1">
              <a:rPr lang="en-GB" smtClean="0">
                <a:solidFill>
                  <a:srgbClr val="565A5C"/>
                </a:solidFill>
              </a:rPr>
              <a:pPr/>
              <a:t>26/02/2018</a:t>
            </a:fld>
            <a:endParaRPr lang="en-US">
              <a:solidFill>
                <a:srgbClr val="565A5C"/>
              </a:solidFill>
            </a:endParaRPr>
          </a:p>
        </p:txBody>
      </p:sp>
      <p:sp>
        <p:nvSpPr>
          <p:cNvPr id="6" name="Slide Number Placeholder 5"/>
          <p:cNvSpPr>
            <a:spLocks noGrp="1"/>
          </p:cNvSpPr>
          <p:nvPr>
            <p:ph type="sldNum" sz="quarter" idx="12"/>
          </p:nvPr>
        </p:nvSpPr>
        <p:spPr/>
        <p:txBody>
          <a:bodyPr/>
          <a:lstStyle/>
          <a:p>
            <a:fld id="{D34DACC3-9742-4940-92E6-4CAB853A3218}" type="slidenum">
              <a:rPr lang="en-US" smtClean="0">
                <a:solidFill>
                  <a:srgbClr val="565A5C"/>
                </a:solidFill>
              </a:rPr>
              <a:pPr/>
              <a:t>‹#›</a:t>
            </a:fld>
            <a:endParaRPr lang="en-US">
              <a:solidFill>
                <a:srgbClr val="565A5C"/>
              </a:solidFill>
            </a:endParaRPr>
          </a:p>
        </p:txBody>
      </p:sp>
      <p:sp>
        <p:nvSpPr>
          <p:cNvPr id="14" name="Text Placeholder 13"/>
          <p:cNvSpPr>
            <a:spLocks noGrp="1"/>
          </p:cNvSpPr>
          <p:nvPr>
            <p:ph type="body" sz="quarter" idx="14"/>
          </p:nvPr>
        </p:nvSpPr>
        <p:spPr>
          <a:xfrm>
            <a:off x="1490889" y="1601788"/>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marL="0" indent="0">
              <a:spcBef>
                <a:spcPts val="1200"/>
              </a:spcBef>
              <a:buNone/>
              <a:defRPr sz="1000"/>
            </a:lvl4pPr>
            <a:lvl5pPr marL="0" indent="0">
              <a:buNone/>
              <a:defRPr sz="900"/>
            </a:lvl5pPr>
          </a:lstStyle>
          <a:p>
            <a:pPr lvl="0"/>
            <a:r>
              <a:rPr lang="en-US" smtClean="0"/>
              <a:t>Click to edit Master text styles</a:t>
            </a:r>
          </a:p>
          <a:p>
            <a:pPr lvl="1"/>
            <a:r>
              <a:rPr lang="en-US" smtClean="0"/>
              <a:t>Second level</a:t>
            </a:r>
          </a:p>
          <a:p>
            <a:pPr lvl="2"/>
            <a:r>
              <a:rPr lang="en-US" smtClean="0"/>
              <a:t>Third level</a:t>
            </a:r>
          </a:p>
        </p:txBody>
      </p:sp>
      <p:sp>
        <p:nvSpPr>
          <p:cNvPr id="16" name="Text Placeholder 15"/>
          <p:cNvSpPr>
            <a:spLocks noGrp="1"/>
          </p:cNvSpPr>
          <p:nvPr>
            <p:ph type="body" sz="quarter" idx="15"/>
          </p:nvPr>
        </p:nvSpPr>
        <p:spPr>
          <a:xfrm>
            <a:off x="1490889" y="2866769"/>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18" name="Text Placeholder 17"/>
          <p:cNvSpPr>
            <a:spLocks noGrp="1"/>
          </p:cNvSpPr>
          <p:nvPr>
            <p:ph type="body" sz="quarter" idx="16"/>
          </p:nvPr>
        </p:nvSpPr>
        <p:spPr>
          <a:xfrm>
            <a:off x="5785739" y="4139444"/>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20" name="Text Placeholder 19"/>
          <p:cNvSpPr>
            <a:spLocks noGrp="1"/>
          </p:cNvSpPr>
          <p:nvPr>
            <p:ph type="body" sz="quarter" idx="17"/>
          </p:nvPr>
        </p:nvSpPr>
        <p:spPr>
          <a:xfrm>
            <a:off x="5785739" y="1601788"/>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22" name="Text Placeholder 21"/>
          <p:cNvSpPr>
            <a:spLocks noGrp="1"/>
          </p:cNvSpPr>
          <p:nvPr>
            <p:ph type="body" sz="quarter" idx="18"/>
          </p:nvPr>
        </p:nvSpPr>
        <p:spPr>
          <a:xfrm>
            <a:off x="5785739" y="2866769"/>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marL="0" indent="0">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26" name="Picture Placeholder 25"/>
          <p:cNvSpPr>
            <a:spLocks noGrp="1"/>
          </p:cNvSpPr>
          <p:nvPr>
            <p:ph type="pic" sz="quarter" idx="20"/>
          </p:nvPr>
        </p:nvSpPr>
        <p:spPr>
          <a:xfrm>
            <a:off x="368300" y="1601788"/>
            <a:ext cx="960120" cy="957262"/>
          </a:xfrm>
          <a:solidFill>
            <a:srgbClr val="A2A4A3"/>
          </a:solidFill>
        </p:spPr>
        <p:txBody>
          <a:bodyPr anchor="ctr" anchorCtr="1"/>
          <a:lstStyle>
            <a:lvl1pPr marL="0" indent="0" algn="ctr">
              <a:buNone/>
              <a:defRPr sz="1100">
                <a:solidFill>
                  <a:schemeClr val="bg2"/>
                </a:solidFill>
              </a:defRPr>
            </a:lvl1pPr>
          </a:lstStyle>
          <a:p>
            <a:r>
              <a:rPr lang="en-US" smtClean="0"/>
              <a:t>Click icon to add picture</a:t>
            </a:r>
            <a:endParaRPr lang="en-US" dirty="0"/>
          </a:p>
        </p:txBody>
      </p:sp>
      <p:sp>
        <p:nvSpPr>
          <p:cNvPr id="28" name="Picture Placeholder 27"/>
          <p:cNvSpPr>
            <a:spLocks noGrp="1"/>
          </p:cNvSpPr>
          <p:nvPr>
            <p:ph type="pic" sz="quarter" idx="21"/>
          </p:nvPr>
        </p:nvSpPr>
        <p:spPr>
          <a:xfrm>
            <a:off x="368300" y="2869187"/>
            <a:ext cx="960120" cy="960120"/>
          </a:xfrm>
          <a:solidFill>
            <a:srgbClr val="A2A4A3"/>
          </a:solidFill>
        </p:spPr>
        <p:txBody>
          <a:bodyPr anchor="ctr" anchorCtr="1"/>
          <a:lstStyle>
            <a:lvl1pPr marL="0" indent="0">
              <a:buNone/>
              <a:defRPr sz="1100">
                <a:solidFill>
                  <a:schemeClr val="bg2"/>
                </a:solidFill>
              </a:defRPr>
            </a:lvl1pPr>
          </a:lstStyle>
          <a:p>
            <a:r>
              <a:rPr lang="en-US" smtClean="0"/>
              <a:t>Click icon to add picture</a:t>
            </a:r>
            <a:endParaRPr lang="en-US" dirty="0"/>
          </a:p>
        </p:txBody>
      </p:sp>
      <p:sp>
        <p:nvSpPr>
          <p:cNvPr id="30" name="Picture Placeholder 29"/>
          <p:cNvSpPr>
            <a:spLocks noGrp="1"/>
          </p:cNvSpPr>
          <p:nvPr>
            <p:ph type="pic" sz="quarter" idx="22"/>
          </p:nvPr>
        </p:nvSpPr>
        <p:spPr>
          <a:xfrm>
            <a:off x="368300" y="4139444"/>
            <a:ext cx="960120" cy="960120"/>
          </a:xfrm>
          <a:solidFill>
            <a:srgbClr val="A2A4A3"/>
          </a:solidFill>
        </p:spPr>
        <p:txBody>
          <a:bodyPr anchor="ctr" anchorCtr="1"/>
          <a:lstStyle>
            <a:lvl1pPr marL="0" indent="0">
              <a:buNone/>
              <a:defRPr sz="1100">
                <a:solidFill>
                  <a:schemeClr val="bg2"/>
                </a:solidFill>
              </a:defRPr>
            </a:lvl1pPr>
          </a:lstStyle>
          <a:p>
            <a:r>
              <a:rPr lang="en-US" smtClean="0"/>
              <a:t>Click icon to add picture</a:t>
            </a:r>
            <a:endParaRPr lang="en-US" dirty="0"/>
          </a:p>
        </p:txBody>
      </p:sp>
      <p:sp>
        <p:nvSpPr>
          <p:cNvPr id="32" name="Picture Placeholder 31"/>
          <p:cNvSpPr>
            <a:spLocks noGrp="1"/>
          </p:cNvSpPr>
          <p:nvPr>
            <p:ph type="pic" sz="quarter" idx="23"/>
          </p:nvPr>
        </p:nvSpPr>
        <p:spPr>
          <a:xfrm>
            <a:off x="4680184" y="1601787"/>
            <a:ext cx="960120" cy="960120"/>
          </a:xfrm>
          <a:solidFill>
            <a:srgbClr val="A2A4A3"/>
          </a:solidFill>
        </p:spPr>
        <p:txBody>
          <a:bodyPr anchor="ctr" anchorCtr="1"/>
          <a:lstStyle>
            <a:lvl1pPr marL="0" indent="0">
              <a:buNone/>
              <a:defRPr sz="1100">
                <a:solidFill>
                  <a:schemeClr val="bg2"/>
                </a:solidFill>
              </a:defRPr>
            </a:lvl1pPr>
          </a:lstStyle>
          <a:p>
            <a:r>
              <a:rPr lang="en-US" smtClean="0"/>
              <a:t>Click icon to add picture</a:t>
            </a:r>
            <a:endParaRPr lang="en-US" dirty="0"/>
          </a:p>
        </p:txBody>
      </p:sp>
      <p:sp>
        <p:nvSpPr>
          <p:cNvPr id="34" name="Picture Placeholder 33"/>
          <p:cNvSpPr>
            <a:spLocks noGrp="1"/>
          </p:cNvSpPr>
          <p:nvPr>
            <p:ph type="pic" sz="quarter" idx="24"/>
          </p:nvPr>
        </p:nvSpPr>
        <p:spPr>
          <a:xfrm>
            <a:off x="4680184" y="2870616"/>
            <a:ext cx="960120" cy="960120"/>
          </a:xfrm>
          <a:solidFill>
            <a:srgbClr val="A2A4A3"/>
          </a:solidFill>
        </p:spPr>
        <p:txBody>
          <a:bodyPr anchor="ctr" anchorCtr="1"/>
          <a:lstStyle>
            <a:lvl1pPr marL="0" indent="0">
              <a:buNone/>
              <a:defRPr sz="1100">
                <a:solidFill>
                  <a:schemeClr val="bg2"/>
                </a:solidFill>
              </a:defRPr>
            </a:lvl1pPr>
          </a:lstStyle>
          <a:p>
            <a:r>
              <a:rPr lang="en-US" smtClean="0"/>
              <a:t>Click icon to add picture</a:t>
            </a:r>
            <a:endParaRPr lang="en-US" dirty="0"/>
          </a:p>
        </p:txBody>
      </p:sp>
      <p:sp>
        <p:nvSpPr>
          <p:cNvPr id="36" name="Picture Placeholder 35"/>
          <p:cNvSpPr>
            <a:spLocks noGrp="1"/>
          </p:cNvSpPr>
          <p:nvPr>
            <p:ph type="pic" sz="quarter" idx="25"/>
          </p:nvPr>
        </p:nvSpPr>
        <p:spPr>
          <a:xfrm>
            <a:off x="4680184" y="4139444"/>
            <a:ext cx="960120" cy="960120"/>
          </a:xfrm>
          <a:solidFill>
            <a:srgbClr val="A2A4A3"/>
          </a:solidFill>
        </p:spPr>
        <p:txBody>
          <a:bodyPr anchor="ctr" anchorCtr="1"/>
          <a:lstStyle>
            <a:lvl1pPr marL="0" indent="0">
              <a:buNone/>
              <a:defRPr sz="1100">
                <a:solidFill>
                  <a:schemeClr val="bg2"/>
                </a:solidFill>
              </a:defRPr>
            </a:lvl1pPr>
          </a:lstStyle>
          <a:p>
            <a:r>
              <a:rPr lang="en-US" smtClean="0"/>
              <a:t>Click icon to add picture</a:t>
            </a:r>
            <a:endParaRPr lang="en-US" dirty="0"/>
          </a:p>
        </p:txBody>
      </p:sp>
      <p:sp>
        <p:nvSpPr>
          <p:cNvPr id="38" name="Text Placeholder 37"/>
          <p:cNvSpPr>
            <a:spLocks noGrp="1"/>
          </p:cNvSpPr>
          <p:nvPr>
            <p:ph type="body" sz="quarter" idx="26"/>
          </p:nvPr>
        </p:nvSpPr>
        <p:spPr>
          <a:xfrm>
            <a:off x="1490889" y="4139444"/>
            <a:ext cx="26517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200"/>
            </a:lvl4pPr>
            <a:lvl5pPr>
              <a:buNone/>
              <a:defRPr sz="1200"/>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057050876"/>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Individual Bio">
    <p:spTree>
      <p:nvGrpSpPr>
        <p:cNvPr id="1" name=""/>
        <p:cNvGrpSpPr/>
        <p:nvPr/>
      </p:nvGrpSpPr>
      <p:grpSpPr>
        <a:xfrm>
          <a:off x="0" y="0"/>
          <a:ext cx="0" cy="0"/>
          <a:chOff x="0" y="0"/>
          <a:chExt cx="0" cy="0"/>
        </a:xfrm>
      </p:grpSpPr>
      <p:sp>
        <p:nvSpPr>
          <p:cNvPr id="2" name="Title 1"/>
          <p:cNvSpPr>
            <a:spLocks noGrp="1"/>
          </p:cNvSpPr>
          <p:nvPr>
            <p:ph type="title"/>
          </p:nvPr>
        </p:nvSpPr>
        <p:spPr>
          <a:xfrm>
            <a:off x="368300" y="365760"/>
            <a:ext cx="8396288" cy="430887"/>
          </a:xfrm>
        </p:spPr>
        <p:txBody>
          <a:bodyPr anchor="t" anchorCtr="0"/>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05C36AD4-DF4F-4D6D-8F9C-FE9D6FEC5713}" type="datetime1">
              <a:rPr lang="en-GB" smtClean="0">
                <a:solidFill>
                  <a:srgbClr val="565A5C"/>
                </a:solidFill>
              </a:rPr>
              <a:pPr/>
              <a:t>26/02/2018</a:t>
            </a:fld>
            <a:endParaRPr lang="en-US">
              <a:solidFill>
                <a:srgbClr val="565A5C"/>
              </a:solidFill>
            </a:endParaRPr>
          </a:p>
        </p:txBody>
      </p:sp>
      <p:sp>
        <p:nvSpPr>
          <p:cNvPr id="6" name="Slide Number Placeholder 5"/>
          <p:cNvSpPr>
            <a:spLocks noGrp="1"/>
          </p:cNvSpPr>
          <p:nvPr>
            <p:ph type="sldNum" sz="quarter" idx="12"/>
          </p:nvPr>
        </p:nvSpPr>
        <p:spPr/>
        <p:txBody>
          <a:bodyPr/>
          <a:lstStyle/>
          <a:p>
            <a:fld id="{D34DACC3-9742-4940-92E6-4CAB853A3218}" type="slidenum">
              <a:rPr lang="en-US" smtClean="0">
                <a:solidFill>
                  <a:srgbClr val="565A5C"/>
                </a:solidFill>
              </a:rPr>
              <a:pPr/>
              <a:t>‹#›</a:t>
            </a:fld>
            <a:endParaRPr lang="en-US">
              <a:solidFill>
                <a:srgbClr val="565A5C"/>
              </a:solidFill>
            </a:endParaRPr>
          </a:p>
        </p:txBody>
      </p:sp>
      <p:sp>
        <p:nvSpPr>
          <p:cNvPr id="14" name="Text Placeholder 13"/>
          <p:cNvSpPr>
            <a:spLocks noGrp="1"/>
          </p:cNvSpPr>
          <p:nvPr>
            <p:ph type="body" sz="quarter" idx="14"/>
          </p:nvPr>
        </p:nvSpPr>
        <p:spPr>
          <a:xfrm>
            <a:off x="1490889" y="1601788"/>
            <a:ext cx="288036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marL="0" indent="0">
              <a:spcBef>
                <a:spcPts val="1200"/>
              </a:spcBef>
              <a:buNone/>
              <a:defRPr sz="1000"/>
            </a:lvl4pPr>
            <a:lvl5pPr marL="0" indent="0">
              <a:buNone/>
              <a:defRPr sz="900"/>
            </a:lvl5pPr>
          </a:lstStyle>
          <a:p>
            <a:pPr lvl="0"/>
            <a:r>
              <a:rPr lang="en-US" smtClean="0"/>
              <a:t>Click to edit Master text styles</a:t>
            </a:r>
          </a:p>
          <a:p>
            <a:pPr lvl="1"/>
            <a:r>
              <a:rPr lang="en-US" smtClean="0"/>
              <a:t>Second level</a:t>
            </a:r>
          </a:p>
          <a:p>
            <a:pPr lvl="2"/>
            <a:r>
              <a:rPr lang="en-US" smtClean="0"/>
              <a:t>Third level</a:t>
            </a:r>
          </a:p>
        </p:txBody>
      </p:sp>
      <p:sp>
        <p:nvSpPr>
          <p:cNvPr id="26" name="Picture Placeholder 25"/>
          <p:cNvSpPr>
            <a:spLocks noGrp="1"/>
          </p:cNvSpPr>
          <p:nvPr>
            <p:ph type="pic" sz="quarter" idx="20"/>
          </p:nvPr>
        </p:nvSpPr>
        <p:spPr>
          <a:xfrm>
            <a:off x="368300" y="1601788"/>
            <a:ext cx="960120" cy="957262"/>
          </a:xfrm>
          <a:solidFill>
            <a:srgbClr val="A2A4A3"/>
          </a:solidFill>
        </p:spPr>
        <p:txBody>
          <a:bodyPr anchor="ctr" anchorCtr="1"/>
          <a:lstStyle>
            <a:lvl1pPr marL="0" indent="0" algn="ctr">
              <a:buNone/>
              <a:defRPr sz="1100">
                <a:solidFill>
                  <a:schemeClr val="bg2"/>
                </a:solidFill>
              </a:defRPr>
            </a:lvl1pPr>
          </a:lstStyle>
          <a:p>
            <a:r>
              <a:rPr lang="en-US" smtClean="0"/>
              <a:t>Click icon to add picture</a:t>
            </a:r>
            <a:endParaRPr lang="en-US" dirty="0"/>
          </a:p>
        </p:txBody>
      </p:sp>
      <p:sp>
        <p:nvSpPr>
          <p:cNvPr id="21" name="Text Placeholder 20"/>
          <p:cNvSpPr>
            <a:spLocks noGrp="1"/>
          </p:cNvSpPr>
          <p:nvPr>
            <p:ph type="body" sz="quarter" idx="21"/>
          </p:nvPr>
        </p:nvSpPr>
        <p:spPr>
          <a:xfrm>
            <a:off x="368301" y="2817813"/>
            <a:ext cx="4016500" cy="3359787"/>
          </a:xfrm>
        </p:spPr>
        <p:txBody>
          <a:bodyPr/>
          <a:lstStyle>
            <a:lvl1pPr marL="0" indent="0">
              <a:spcBef>
                <a:spcPts val="1200"/>
              </a:spcBef>
              <a:buNone/>
              <a:defRPr sz="1050" b="0">
                <a:solidFill>
                  <a:srgbClr val="565A5C"/>
                </a:solidFill>
              </a:defRPr>
            </a:lvl1pPr>
          </a:lstStyle>
          <a:p>
            <a:pPr lvl="0"/>
            <a:r>
              <a:rPr lang="en-US" smtClean="0"/>
              <a:t>Click to edit Master text styles</a:t>
            </a:r>
          </a:p>
        </p:txBody>
      </p:sp>
      <p:sp>
        <p:nvSpPr>
          <p:cNvPr id="24" name="Text Placeholder 23"/>
          <p:cNvSpPr>
            <a:spLocks noGrp="1"/>
          </p:cNvSpPr>
          <p:nvPr>
            <p:ph type="body" sz="quarter" idx="22"/>
          </p:nvPr>
        </p:nvSpPr>
        <p:spPr>
          <a:xfrm>
            <a:off x="4750372" y="2817813"/>
            <a:ext cx="4014216" cy="3315050"/>
          </a:xfrm>
        </p:spPr>
        <p:txBody>
          <a:bodyPr/>
          <a:lstStyle>
            <a:lvl1pPr marL="115888" indent="-115888">
              <a:spcBef>
                <a:spcPts val="600"/>
              </a:spcBef>
              <a:buClr>
                <a:schemeClr val="tx1"/>
              </a:buClr>
              <a:defRPr sz="1050" b="0">
                <a:solidFill>
                  <a:srgbClr val="565A5C"/>
                </a:solidFill>
              </a:defRPr>
            </a:lvl1pPr>
          </a:lstStyle>
          <a:p>
            <a:pPr lvl="0"/>
            <a:r>
              <a:rPr lang="en-US" smtClean="0"/>
              <a:t>Click to edit Master text styles</a:t>
            </a:r>
          </a:p>
        </p:txBody>
      </p:sp>
    </p:spTree>
    <p:extLst>
      <p:ext uri="{BB962C8B-B14F-4D97-AF65-F5344CB8AC3E}">
        <p14:creationId xmlns:p14="http://schemas.microsoft.com/office/powerpoint/2010/main" val="3972144855"/>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7" name="Picture 6" descr="Divider Page Background ONLY.png"/>
          <p:cNvPicPr>
            <a:picLocks/>
          </p:cNvPicPr>
          <p:nvPr userDrawn="1"/>
        </p:nvPicPr>
        <p:blipFill>
          <a:blip r:embed="rId2"/>
          <a:stretch>
            <a:fillRect/>
          </a:stretch>
        </p:blipFill>
        <p:spPr>
          <a:xfrm>
            <a:off x="132588" y="132588"/>
            <a:ext cx="8878824" cy="6592824"/>
          </a:xfrm>
          <a:prstGeom prst="rect">
            <a:avLst/>
          </a:prstGeom>
        </p:spPr>
      </p:pic>
      <p:sp>
        <p:nvSpPr>
          <p:cNvPr id="3" name="Text Placeholder 2"/>
          <p:cNvSpPr>
            <a:spLocks noGrp="1"/>
          </p:cNvSpPr>
          <p:nvPr>
            <p:ph type="body" idx="1"/>
          </p:nvPr>
        </p:nvSpPr>
        <p:spPr>
          <a:xfrm>
            <a:off x="365760" y="457200"/>
            <a:ext cx="6878232" cy="553998"/>
          </a:xfrm>
        </p:spPr>
        <p:txBody>
          <a:bodyPr wrap="square" lIns="0" tIns="0" rIns="0" bIns="0" anchor="b">
            <a:noAutofit/>
          </a:bodyPr>
          <a:lstStyle>
            <a:lvl1pPr marL="0" indent="0">
              <a:spcBef>
                <a:spcPts val="0"/>
              </a:spcBef>
              <a:buNone/>
              <a:defRPr sz="3600" b="1">
                <a:solidFill>
                  <a:srgbClr val="565A5C"/>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5"/>
          <p:cNvSpPr>
            <a:spLocks noGrp="1"/>
          </p:cNvSpPr>
          <p:nvPr>
            <p:ph type="sldNum" sz="quarter" idx="4"/>
          </p:nvPr>
        </p:nvSpPr>
        <p:spPr>
          <a:xfrm>
            <a:off x="7636943" y="6470775"/>
            <a:ext cx="141064" cy="138499"/>
          </a:xfrm>
          <a:prstGeom prst="rect">
            <a:avLst/>
          </a:prstGeom>
        </p:spPr>
        <p:txBody>
          <a:bodyPr vert="horz" wrap="none" lIns="0" tIns="0" rIns="0" bIns="0" rtlCol="0" anchor="ctr">
            <a:spAutoFit/>
          </a:bodyPr>
          <a:lstStyle>
            <a:lvl1pPr algn="r">
              <a:defRPr sz="900" b="1">
                <a:solidFill>
                  <a:schemeClr val="tx1"/>
                </a:solidFill>
                <a:latin typeface="Arial" pitchFamily="34" charset="0"/>
                <a:cs typeface="Arial" pitchFamily="34" charset="0"/>
              </a:defRPr>
            </a:lvl1pPr>
          </a:lstStyle>
          <a:p>
            <a:fld id="{D34DACC3-9742-4940-92E6-4CAB853A3218}" type="slidenum">
              <a:rPr lang="en-US" smtClean="0">
                <a:solidFill>
                  <a:srgbClr val="565A5C"/>
                </a:solidFill>
              </a:rPr>
              <a:pPr/>
              <a:t>‹#›</a:t>
            </a:fld>
            <a:endParaRPr lang="en-US" dirty="0">
              <a:solidFill>
                <a:srgbClr val="565A5C"/>
              </a:solidFill>
            </a:endParaRPr>
          </a:p>
        </p:txBody>
      </p:sp>
      <p:pic>
        <p:nvPicPr>
          <p:cNvPr id="11" name="Picture 10" descr="Dentons_Logo_Purple_RGB_300.png"/>
          <p:cNvPicPr>
            <a:picLocks noChangeAspect="1"/>
          </p:cNvPicPr>
          <p:nvPr userDrawn="1"/>
        </p:nvPicPr>
        <p:blipFill>
          <a:blip r:embed="rId3"/>
          <a:stretch>
            <a:fillRect/>
          </a:stretch>
        </p:blipFill>
        <p:spPr>
          <a:xfrm>
            <a:off x="7902727" y="6358290"/>
            <a:ext cx="1003098" cy="363468"/>
          </a:xfrm>
          <a:prstGeom prst="rect">
            <a:avLst/>
          </a:prstGeom>
        </p:spPr>
      </p:pic>
      <p:sp>
        <p:nvSpPr>
          <p:cNvPr id="12" name="Date Placeholder 3"/>
          <p:cNvSpPr>
            <a:spLocks noGrp="1"/>
          </p:cNvSpPr>
          <p:nvPr>
            <p:ph type="dt" sz="half" idx="2"/>
          </p:nvPr>
        </p:nvSpPr>
        <p:spPr>
          <a:xfrm>
            <a:off x="365760" y="6470775"/>
            <a:ext cx="863219" cy="138499"/>
          </a:xfrm>
          <a:prstGeom prst="rect">
            <a:avLst/>
          </a:prstGeom>
        </p:spPr>
        <p:txBody>
          <a:bodyPr vert="horz" wrap="square" lIns="0" tIns="0" rIns="0" bIns="0" rtlCol="0" anchor="ctr">
            <a:spAutoFit/>
          </a:bodyPr>
          <a:lstStyle>
            <a:lvl1pPr algn="l">
              <a:defRPr sz="900" b="0">
                <a:solidFill>
                  <a:schemeClr val="tx1"/>
                </a:solidFill>
                <a:latin typeface="Arial" pitchFamily="34" charset="0"/>
                <a:cs typeface="Arial" pitchFamily="34" charset="0"/>
              </a:defRPr>
            </a:lvl1pPr>
          </a:lstStyle>
          <a:p>
            <a:fld id="{B8735E6D-FEC1-4974-8ACB-5BBD661C0B19}" type="datetime1">
              <a:rPr lang="en-GB" smtClean="0">
                <a:solidFill>
                  <a:srgbClr val="565A5C"/>
                </a:solidFill>
              </a:rPr>
              <a:pPr/>
              <a:t>26/02/2018</a:t>
            </a:fld>
            <a:endParaRPr lang="en-US" dirty="0">
              <a:solidFill>
                <a:srgbClr val="565A5C"/>
              </a:solidFill>
            </a:endParaRPr>
          </a:p>
        </p:txBody>
      </p:sp>
      <p:sp>
        <p:nvSpPr>
          <p:cNvPr id="18" name="Title 17"/>
          <p:cNvSpPr>
            <a:spLocks noGrp="1"/>
          </p:cNvSpPr>
          <p:nvPr>
            <p:ph type="title"/>
          </p:nvPr>
        </p:nvSpPr>
        <p:spPr>
          <a:xfrm>
            <a:off x="365760" y="1005840"/>
            <a:ext cx="6875462" cy="1280160"/>
          </a:xfrm>
        </p:spPr>
        <p:txBody>
          <a:bodyPr lIns="0" tIns="0" rIns="0" bIns="0" anchor="t" anchorCtr="0">
            <a:noAutofit/>
          </a:bodyPr>
          <a:lstStyle>
            <a:lvl1pPr algn="l">
              <a:lnSpc>
                <a:spcPct val="90000"/>
              </a:lnSpc>
              <a:defRPr sz="3600" b="0">
                <a:solidFill>
                  <a:srgbClr val="565A5C"/>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227672477"/>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Title with Gradient Back">
    <p:spTree>
      <p:nvGrpSpPr>
        <p:cNvPr id="1" name=""/>
        <p:cNvGrpSpPr/>
        <p:nvPr/>
      </p:nvGrpSpPr>
      <p:grpSpPr>
        <a:xfrm>
          <a:off x="0" y="0"/>
          <a:ext cx="0" cy="0"/>
          <a:chOff x="0" y="0"/>
          <a:chExt cx="0" cy="0"/>
        </a:xfrm>
      </p:grpSpPr>
      <p:sp>
        <p:nvSpPr>
          <p:cNvPr id="6" name="Rectangle 5"/>
          <p:cNvSpPr/>
          <p:nvPr userDrawn="1"/>
        </p:nvSpPr>
        <p:spPr>
          <a:xfrm>
            <a:off x="0" y="0"/>
            <a:ext cx="9143999" cy="6371771"/>
          </a:xfrm>
          <a:prstGeom prst="rect">
            <a:avLst/>
          </a:prstGeom>
          <a:gradFill flip="none" rotWithShape="1">
            <a:gsLst>
              <a:gs pos="0">
                <a:srgbClr val="FFFFFF"/>
              </a:gs>
              <a:gs pos="100000">
                <a:srgbClr val="D5D5D2"/>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0BF1A47-75F0-477D-9E8B-893D4C11E5FE}" type="datetime1">
              <a:rPr lang="en-GB" smtClean="0">
                <a:solidFill>
                  <a:srgbClr val="565A5C"/>
                </a:solidFill>
              </a:rPr>
              <a:pPr/>
              <a:t>26/02/2018</a:t>
            </a:fld>
            <a:endParaRPr lang="en-US">
              <a:solidFill>
                <a:srgbClr val="565A5C"/>
              </a:solidFill>
            </a:endParaRPr>
          </a:p>
        </p:txBody>
      </p:sp>
      <p:sp>
        <p:nvSpPr>
          <p:cNvPr id="5" name="Slide Number Placeholder 4"/>
          <p:cNvSpPr>
            <a:spLocks noGrp="1"/>
          </p:cNvSpPr>
          <p:nvPr>
            <p:ph type="sldNum" sz="quarter" idx="12"/>
          </p:nvPr>
        </p:nvSpPr>
        <p:spPr/>
        <p:txBody>
          <a:bodyPr/>
          <a:lstStyle/>
          <a:p>
            <a:fld id="{D34DACC3-9742-4940-92E6-4CAB853A3218}" type="slidenum">
              <a:rPr lang="en-US" smtClean="0">
                <a:solidFill>
                  <a:srgbClr val="565A5C"/>
                </a:solidFill>
              </a:rPr>
              <a:pPr/>
              <a:t>‹#›</a:t>
            </a:fld>
            <a:endParaRPr lang="en-US">
              <a:solidFill>
                <a:srgbClr val="565A5C"/>
              </a:solidFill>
            </a:endParaRPr>
          </a:p>
        </p:txBody>
      </p:sp>
      <p:sp>
        <p:nvSpPr>
          <p:cNvPr id="8" name="Text Placeholder 9"/>
          <p:cNvSpPr>
            <a:spLocks noGrp="1"/>
          </p:cNvSpPr>
          <p:nvPr>
            <p:ph type="body" sz="quarter" idx="14"/>
          </p:nvPr>
        </p:nvSpPr>
        <p:spPr bwMode="gray">
          <a:xfrm>
            <a:off x="374386" y="777240"/>
            <a:ext cx="8412480" cy="457200"/>
          </a:xfrm>
        </p:spPr>
        <p:txBody>
          <a:bodyPr/>
          <a:lstStyle>
            <a:lvl1pPr marL="0" indent="0">
              <a:buNone/>
              <a:defRPr sz="2600" b="1">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3292700818"/>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8" name="Content Placeholder 7"/>
          <p:cNvSpPr>
            <a:spLocks noGrp="1"/>
          </p:cNvSpPr>
          <p:nvPr>
            <p:ph sz="quarter" idx="13"/>
          </p:nvPr>
        </p:nvSpPr>
        <p:spPr>
          <a:xfrm>
            <a:off x="365760" y="1600200"/>
            <a:ext cx="841248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1B66CC28-0B8D-4BA4-81CA-702CC2B9A481}" type="datetime3">
              <a:rPr lang="en-GB" smtClean="0">
                <a:solidFill>
                  <a:srgbClr val="565A5C"/>
                </a:solidFill>
              </a:rPr>
              <a:pPr/>
              <a:t>26 February, 2018</a:t>
            </a:fld>
            <a:endParaRPr lang="en-US" dirty="0">
              <a:solidFill>
                <a:srgbClr val="565A5C"/>
              </a:solidFill>
            </a:endParaRPr>
          </a:p>
        </p:txBody>
      </p:sp>
      <p:sp>
        <p:nvSpPr>
          <p:cNvPr id="13" name="Footer Placeholder 12"/>
          <p:cNvSpPr>
            <a:spLocks noGrp="1"/>
          </p:cNvSpPr>
          <p:nvPr>
            <p:ph type="ftr" sz="quarter" idx="15"/>
          </p:nvPr>
        </p:nvSpPr>
        <p:spPr/>
        <p:txBody>
          <a:bodyPr/>
          <a:lstStyle/>
          <a:p>
            <a:r>
              <a:rPr lang="en-GB" smtClean="0">
                <a:solidFill>
                  <a:srgbClr val="565A5C"/>
                </a:solidFill>
              </a:rPr>
              <a:t>Insert Entity Name</a:t>
            </a:r>
            <a:endParaRPr>
              <a:solidFill>
                <a:srgbClr val="565A5C"/>
              </a:solidFill>
            </a:endParaRPr>
          </a:p>
        </p:txBody>
      </p:sp>
      <p:sp>
        <p:nvSpPr>
          <p:cNvPr id="14" name="Slide Number Placeholder 13"/>
          <p:cNvSpPr>
            <a:spLocks noGrp="1"/>
          </p:cNvSpPr>
          <p:nvPr>
            <p:ph type="sldNum" sz="quarter" idx="16"/>
          </p:nvPr>
        </p:nvSpPr>
        <p:spPr/>
        <p:txBody>
          <a:bodyPr/>
          <a:lstStyle/>
          <a:p>
            <a:fld id="{D34DACC3-9742-4940-92E6-4CAB853A3218}" type="slidenum">
              <a:rPr lang="en-US" smtClean="0">
                <a:solidFill>
                  <a:srgbClr val="565A5C"/>
                </a:solidFill>
              </a:rPr>
              <a:pPr/>
              <a:t>‹#›</a:t>
            </a:fld>
            <a:endParaRPr lang="en-US" dirty="0">
              <a:solidFill>
                <a:srgbClr val="565A5C"/>
              </a:solidFill>
            </a:endParaRPr>
          </a:p>
        </p:txBody>
      </p:sp>
    </p:spTree>
    <p:extLst>
      <p:ext uri="{BB962C8B-B14F-4D97-AF65-F5344CB8AC3E}">
        <p14:creationId xmlns:p14="http://schemas.microsoft.com/office/powerpoint/2010/main" val="57869057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_Title and Content +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E5DEC295-B119-400A-AAE7-1DC4CA6B577B}" type="datetime3">
              <a:rPr lang="en-GB" smtClean="0">
                <a:solidFill>
                  <a:srgbClr val="565A5C"/>
                </a:solidFill>
              </a:rPr>
              <a:pPr/>
              <a:t>26 February, 2018</a:t>
            </a:fld>
            <a:endParaRPr lang="en-US" dirty="0">
              <a:solidFill>
                <a:srgbClr val="565A5C"/>
              </a:solidFill>
            </a:endParaRPr>
          </a:p>
        </p:txBody>
      </p:sp>
      <p:sp>
        <p:nvSpPr>
          <p:cNvPr id="5" name="Footer Placeholder 4"/>
          <p:cNvSpPr>
            <a:spLocks noGrp="1"/>
          </p:cNvSpPr>
          <p:nvPr>
            <p:ph type="ftr" sz="quarter" idx="11"/>
          </p:nvPr>
        </p:nvSpPr>
        <p:spPr/>
        <p:txBody>
          <a:bodyPr/>
          <a:lstStyle/>
          <a:p>
            <a:r>
              <a:rPr lang="en-GB" smtClean="0">
                <a:solidFill>
                  <a:srgbClr val="565A5C"/>
                </a:solidFill>
              </a:rPr>
              <a:t>Insert Entity Name</a:t>
            </a:r>
            <a:endParaRPr>
              <a:solidFill>
                <a:srgbClr val="565A5C"/>
              </a:solidFill>
            </a:endParaRPr>
          </a:p>
        </p:txBody>
      </p:sp>
      <p:sp>
        <p:nvSpPr>
          <p:cNvPr id="6" name="Slide Number Placeholder 5"/>
          <p:cNvSpPr>
            <a:spLocks noGrp="1"/>
          </p:cNvSpPr>
          <p:nvPr>
            <p:ph type="sldNum" sz="quarter" idx="12"/>
          </p:nvPr>
        </p:nvSpPr>
        <p:spPr/>
        <p:txBody>
          <a:bodyPr/>
          <a:lstStyle/>
          <a:p>
            <a:fld id="{D34DACC3-9742-4940-92E6-4CAB853A3218}" type="slidenum">
              <a:rPr lang="en-US" smtClean="0">
                <a:solidFill>
                  <a:srgbClr val="565A5C"/>
                </a:solidFill>
              </a:rPr>
              <a:pPr/>
              <a:t>‹#›</a:t>
            </a:fld>
            <a:endParaRPr lang="en-US" dirty="0">
              <a:solidFill>
                <a:srgbClr val="565A5C"/>
              </a:solidFill>
            </a:endParaRPr>
          </a:p>
        </p:txBody>
      </p:sp>
      <p:sp>
        <p:nvSpPr>
          <p:cNvPr id="10" name="Content Placeholder 9"/>
          <p:cNvSpPr>
            <a:spLocks noGrp="1"/>
          </p:cNvSpPr>
          <p:nvPr>
            <p:ph sz="quarter" idx="14"/>
          </p:nvPr>
        </p:nvSpPr>
        <p:spPr>
          <a:xfrm>
            <a:off x="368300" y="1600200"/>
            <a:ext cx="841248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9"/>
          <p:cNvSpPr>
            <a:spLocks noGrp="1"/>
          </p:cNvSpPr>
          <p:nvPr>
            <p:ph type="body" sz="quarter" idx="15"/>
          </p:nvPr>
        </p:nvSpPr>
        <p:spPr bwMode="gray">
          <a:xfrm>
            <a:off x="365760" y="777240"/>
            <a:ext cx="8412480" cy="457200"/>
          </a:xfrm>
        </p:spPr>
        <p:txBody>
          <a:bodyPr/>
          <a:lstStyle>
            <a:lvl1pPr marL="0" indent="0">
              <a:buNone/>
              <a:defRPr sz="2600" b="1">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37151253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ubai">
    <p:spTree>
      <p:nvGrpSpPr>
        <p:cNvPr id="1" name=""/>
        <p:cNvGrpSpPr/>
        <p:nvPr/>
      </p:nvGrpSpPr>
      <p:grpSpPr>
        <a:xfrm>
          <a:off x="0" y="0"/>
          <a:ext cx="0" cy="0"/>
          <a:chOff x="0" y="0"/>
          <a:chExt cx="0" cy="0"/>
        </a:xfrm>
      </p:grpSpPr>
      <p:pic>
        <p:nvPicPr>
          <p:cNvPr id="15" name="Picture 14" descr="Dentons_Logo_Purple_RGB_300.png"/>
          <p:cNvPicPr>
            <a:picLocks noChangeAspect="1"/>
          </p:cNvPicPr>
          <p:nvPr userDrawn="1"/>
        </p:nvPicPr>
        <p:blipFill>
          <a:blip r:embed="rId2"/>
          <a:stretch>
            <a:fillRect/>
          </a:stretch>
        </p:blipFill>
        <p:spPr>
          <a:xfrm>
            <a:off x="7309819" y="445483"/>
            <a:ext cx="1564606" cy="566928"/>
          </a:xfrm>
          <a:prstGeom prst="rect">
            <a:avLst/>
          </a:prstGeom>
        </p:spPr>
      </p:pic>
      <p:sp>
        <p:nvSpPr>
          <p:cNvPr id="6" name="Text Placeholder 6"/>
          <p:cNvSpPr txBox="1">
            <a:spLocks/>
          </p:cNvSpPr>
          <p:nvPr userDrawn="1"/>
        </p:nvSpPr>
        <p:spPr bwMode="gray">
          <a:xfrm>
            <a:off x="367200" y="2102400"/>
            <a:ext cx="4114800" cy="2043931"/>
          </a:xfrm>
          <a:prstGeom prst="rect">
            <a:avLst/>
          </a:prstGeom>
        </p:spPr>
        <p:txBody>
          <a:bodyPr vert="horz" wrap="square" lIns="0" tIns="0" rIns="0" bIns="0" rtlCol="0" anchor="t" anchorCtr="0">
            <a:noAutofit/>
          </a:bodyPr>
          <a:lstStyle>
            <a:lvl1pPr marL="0" indent="9525" algn="l" defTabSz="457200" rtl="0" eaLnBrk="1" latinLnBrk="0" hangingPunct="1">
              <a:lnSpc>
                <a:spcPts val="2000"/>
              </a:lnSpc>
              <a:spcBef>
                <a:spcPts val="0"/>
              </a:spcBef>
              <a:buClr>
                <a:schemeClr val="accent1"/>
              </a:buClr>
              <a:buFont typeface="Arial"/>
              <a:buNone/>
              <a:defRPr sz="1800" kern="1200">
                <a:solidFill>
                  <a:schemeClr val="tx1"/>
                </a:solidFill>
                <a:latin typeface="Arial" pitchFamily="34" charset="0"/>
                <a:ea typeface="+mn-ea"/>
                <a:cs typeface="Arial" pitchFamily="34" charset="0"/>
              </a:defRPr>
            </a:lvl1pPr>
            <a:lvl2pPr marL="0" indent="9525" algn="l" defTabSz="457200" rtl="0" eaLnBrk="1" latinLnBrk="0" hangingPunct="1">
              <a:lnSpc>
                <a:spcPts val="2000"/>
              </a:lnSpc>
              <a:spcBef>
                <a:spcPts val="600"/>
              </a:spcBef>
              <a:buClr>
                <a:schemeClr val="bg1"/>
              </a:buClr>
              <a:buFont typeface="Arial" pitchFamily="34" charset="0"/>
              <a:buNone/>
              <a:defRPr sz="1800" kern="1200">
                <a:solidFill>
                  <a:schemeClr val="tx1"/>
                </a:solidFill>
                <a:latin typeface="Arial" pitchFamily="34" charset="0"/>
                <a:ea typeface="+mn-ea"/>
                <a:cs typeface="Arial" pitchFamily="34" charset="0"/>
              </a:defRPr>
            </a:lvl2pPr>
            <a:lvl3pPr marL="0" indent="9525" algn="l" defTabSz="457200" rtl="0" eaLnBrk="1" latinLnBrk="0" hangingPunct="1">
              <a:spcBef>
                <a:spcPts val="400"/>
              </a:spcBef>
              <a:buClr>
                <a:schemeClr val="tx1"/>
              </a:buClr>
              <a:buFont typeface="Arial" pitchFamily="34" charset="0"/>
              <a:buNone/>
              <a:defRPr sz="1400" kern="1200">
                <a:solidFill>
                  <a:schemeClr val="tx1"/>
                </a:solidFill>
                <a:latin typeface="Arial" pitchFamily="34" charset="0"/>
                <a:ea typeface="+mn-ea"/>
                <a:cs typeface="Arial" pitchFamily="34" charset="0"/>
              </a:defRPr>
            </a:lvl3pPr>
            <a:lvl4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4pPr>
            <a:lvl5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spcAft>
                <a:spcPct val="35000"/>
              </a:spcAft>
              <a:buClr>
                <a:srgbClr val="739600"/>
              </a:buClr>
            </a:pPr>
            <a:r>
              <a:rPr lang="en-GB" sz="1800" dirty="0" smtClean="0">
                <a:cs typeface="Times New Roman" charset="0"/>
              </a:rPr>
              <a:t>Dentons &amp; Co </a:t>
            </a:r>
          </a:p>
          <a:p>
            <a:pPr eaLnBrk="1" hangingPunct="1">
              <a:spcAft>
                <a:spcPct val="35000"/>
              </a:spcAft>
              <a:buClr>
                <a:srgbClr val="739600"/>
              </a:buClr>
            </a:pPr>
            <a:r>
              <a:rPr lang="en-GB" sz="1800" dirty="0" smtClean="0">
                <a:cs typeface="Times New Roman" charset="0"/>
              </a:rPr>
              <a:t>26th Floor</a:t>
            </a:r>
          </a:p>
          <a:p>
            <a:pPr eaLnBrk="1" hangingPunct="1">
              <a:spcAft>
                <a:spcPct val="35000"/>
              </a:spcAft>
              <a:buClr>
                <a:srgbClr val="739600"/>
              </a:buClr>
            </a:pPr>
            <a:r>
              <a:rPr lang="en-GB" sz="1800" dirty="0" smtClean="0">
                <a:cs typeface="Times New Roman" charset="0"/>
              </a:rPr>
              <a:t>API World Tower</a:t>
            </a:r>
          </a:p>
          <a:p>
            <a:pPr eaLnBrk="1" hangingPunct="1">
              <a:spcAft>
                <a:spcPct val="35000"/>
              </a:spcAft>
              <a:buClr>
                <a:srgbClr val="739600"/>
              </a:buClr>
            </a:pPr>
            <a:r>
              <a:rPr lang="en-GB" sz="1800" dirty="0" smtClean="0">
                <a:cs typeface="Times New Roman" charset="0"/>
              </a:rPr>
              <a:t>Sheikh </a:t>
            </a:r>
            <a:r>
              <a:rPr lang="en-GB" sz="1800" dirty="0" err="1" smtClean="0">
                <a:cs typeface="Times New Roman" charset="0"/>
              </a:rPr>
              <a:t>Zayed</a:t>
            </a:r>
            <a:r>
              <a:rPr lang="en-GB" sz="1800" dirty="0" smtClean="0">
                <a:cs typeface="Times New Roman" charset="0"/>
              </a:rPr>
              <a:t> Road</a:t>
            </a:r>
          </a:p>
          <a:p>
            <a:pPr eaLnBrk="1" hangingPunct="1">
              <a:spcAft>
                <a:spcPct val="35000"/>
              </a:spcAft>
              <a:buClr>
                <a:srgbClr val="739600"/>
              </a:buClr>
            </a:pPr>
            <a:r>
              <a:rPr lang="en-GB" sz="1800" dirty="0" smtClean="0">
                <a:cs typeface="Times New Roman" charset="0"/>
              </a:rPr>
              <a:t>PO Box 1756</a:t>
            </a:r>
          </a:p>
          <a:p>
            <a:pPr eaLnBrk="1" hangingPunct="1">
              <a:spcAft>
                <a:spcPct val="35000"/>
              </a:spcAft>
              <a:buClr>
                <a:srgbClr val="739600"/>
              </a:buClr>
            </a:pPr>
            <a:r>
              <a:rPr lang="en-GB" sz="1800" dirty="0" smtClean="0">
                <a:cs typeface="Times New Roman" charset="0"/>
              </a:rPr>
              <a:t>Dubai</a:t>
            </a:r>
          </a:p>
          <a:p>
            <a:pPr eaLnBrk="1" hangingPunct="1">
              <a:spcAft>
                <a:spcPct val="35000"/>
              </a:spcAft>
              <a:buClr>
                <a:srgbClr val="739600"/>
              </a:buClr>
            </a:pPr>
            <a:r>
              <a:rPr lang="en-GB" sz="1800" dirty="0" smtClean="0">
                <a:cs typeface="Times New Roman" charset="0"/>
              </a:rPr>
              <a:t>United Arab Emirates</a:t>
            </a:r>
            <a:endParaRPr lang="en-GB" sz="1800" dirty="0">
              <a:cs typeface="Times New Roman" charset="0"/>
            </a:endParaRPr>
          </a:p>
        </p:txBody>
      </p:sp>
      <p:sp>
        <p:nvSpPr>
          <p:cNvPr id="8" name="Text Placeholder 4"/>
          <p:cNvSpPr txBox="1">
            <a:spLocks/>
          </p:cNvSpPr>
          <p:nvPr userDrawn="1"/>
        </p:nvSpPr>
        <p:spPr bwMode="gray">
          <a:xfrm>
            <a:off x="367200" y="367200"/>
            <a:ext cx="6878232" cy="553998"/>
          </a:xfrm>
          <a:prstGeom prst="rect">
            <a:avLst/>
          </a:prstGeom>
        </p:spPr>
        <p:txBody>
          <a:bodyPr vert="horz" wrap="square" lIns="0" tIns="0" rIns="0" bIns="0" rtlCol="0" anchor="b">
            <a:spAutoFit/>
          </a:bodyPr>
          <a:lstStyle>
            <a:lvl1pPr marL="0" indent="0" algn="l" defTabSz="457200" rtl="0" eaLnBrk="1" latinLnBrk="0" hangingPunct="1">
              <a:spcBef>
                <a:spcPts val="0"/>
              </a:spcBef>
              <a:buClr>
                <a:schemeClr val="accent1"/>
              </a:buClr>
              <a:buFont typeface="Arial"/>
              <a:buNone/>
              <a:defRPr sz="3600" b="0" kern="1200">
                <a:solidFill>
                  <a:schemeClr val="accent1"/>
                </a:solidFill>
                <a:latin typeface="Arial" pitchFamily="34" charset="0"/>
                <a:ea typeface="+mn-ea"/>
                <a:cs typeface="Arial" pitchFamily="34" charset="0"/>
              </a:defRPr>
            </a:lvl1pPr>
            <a:lvl2pPr marL="457200" indent="0" algn="l" defTabSz="457200" rtl="0" eaLnBrk="1" latinLnBrk="0" hangingPunct="1">
              <a:spcBef>
                <a:spcPts val="600"/>
              </a:spcBef>
              <a:buClr>
                <a:schemeClr val="bg1"/>
              </a:buClr>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457200" rtl="0" eaLnBrk="1" latinLnBrk="0" hangingPunct="1">
              <a:spcBef>
                <a:spcPts val="400"/>
              </a:spcBef>
              <a:buClr>
                <a:schemeClr val="tx1"/>
              </a:buClr>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dirty="0" smtClean="0"/>
              <a:t>Thank you</a:t>
            </a:r>
            <a:endParaRPr lang="en-US" dirty="0"/>
          </a:p>
        </p:txBody>
      </p:sp>
      <p:sp>
        <p:nvSpPr>
          <p:cNvPr id="9" name="Text Placeholder 11"/>
          <p:cNvSpPr txBox="1">
            <a:spLocks/>
          </p:cNvSpPr>
          <p:nvPr userDrawn="1"/>
        </p:nvSpPr>
        <p:spPr bwMode="gray">
          <a:xfrm>
            <a:off x="367200" y="5486400"/>
            <a:ext cx="8412480" cy="965703"/>
          </a:xfrm>
          <a:prstGeom prst="rect">
            <a:avLst/>
          </a:prstGeom>
        </p:spPr>
        <p:txBody>
          <a:bodyPr vert="horz" wrap="square" lIns="0" tIns="0" rIns="0" bIns="0" rtlCol="0" anchor="b" anchorCtr="0">
            <a:noAutofit/>
          </a:bodyPr>
          <a:lstStyle>
            <a:lvl1pPr marL="0" indent="0" algn="l" defTabSz="457200" rtl="0" eaLnBrk="1" latinLnBrk="0" hangingPunct="1">
              <a:spcBef>
                <a:spcPts val="1000"/>
              </a:spcBef>
              <a:buClr>
                <a:schemeClr val="accent1"/>
              </a:buClr>
              <a:buFont typeface="Arial"/>
              <a:buNone/>
              <a:defRPr sz="600" kern="1200">
                <a:solidFill>
                  <a:schemeClr val="tx1"/>
                </a:solidFill>
                <a:latin typeface="Arial" pitchFamily="34" charset="0"/>
                <a:ea typeface="+mn-ea"/>
                <a:cs typeface="Arial" pitchFamily="34" charset="0"/>
              </a:defRPr>
            </a:lvl1pPr>
            <a:lvl2pPr marL="0" indent="0" algn="l" defTabSz="457200" rtl="0" eaLnBrk="1" latinLnBrk="0" hangingPunct="1">
              <a:spcBef>
                <a:spcPts val="600"/>
              </a:spcBef>
              <a:buClr>
                <a:schemeClr val="bg1"/>
              </a:buClr>
              <a:buFont typeface="Arial" pitchFamily="34" charset="0"/>
              <a:buNone/>
              <a:defRPr sz="600" kern="1200">
                <a:solidFill>
                  <a:schemeClr val="tx1"/>
                </a:solidFill>
                <a:latin typeface="Arial" pitchFamily="34" charset="0"/>
                <a:ea typeface="+mn-ea"/>
                <a:cs typeface="Arial" pitchFamily="34" charset="0"/>
              </a:defRPr>
            </a:lvl2pPr>
            <a:lvl3pPr marL="548640" indent="-182880" algn="l" defTabSz="457200" rtl="0" eaLnBrk="1" latinLnBrk="0" hangingPunct="1">
              <a:spcBef>
                <a:spcPts val="4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73152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4pPr>
            <a:lvl5pPr marL="91440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GB" dirty="0" smtClean="0"/>
              <a:t>© 2013 Dentons. This publication is not designed to provide legal or other advice and you should not take, or refrain from taking, action based on its content. Attorney Advertising. Please see dentons.com for Legal Notices. Dentons is an international legal practice providing client services worldwide through its member firms and affiliates. </a:t>
            </a:r>
            <a:r>
              <a:rPr lang="en-GB" dirty="0" err="1" smtClean="0"/>
              <a:t>SNR</a:t>
            </a:r>
            <a:r>
              <a:rPr lang="en-GB" dirty="0" smtClean="0"/>
              <a:t> </a:t>
            </a:r>
            <a:r>
              <a:rPr lang="en-GB" dirty="0" err="1" smtClean="0"/>
              <a:t>Denton</a:t>
            </a:r>
            <a:r>
              <a:rPr lang="en-GB" dirty="0" smtClean="0"/>
              <a:t> &amp; Co has changed its name to Dentons &amp; Co but must continue to trade as </a:t>
            </a:r>
            <a:r>
              <a:rPr lang="en-GB" dirty="0" err="1" smtClean="0"/>
              <a:t>SNR</a:t>
            </a:r>
            <a:r>
              <a:rPr lang="en-GB" dirty="0" smtClean="0"/>
              <a:t> </a:t>
            </a:r>
            <a:r>
              <a:rPr lang="en-GB" dirty="0" err="1" smtClean="0"/>
              <a:t>Denton</a:t>
            </a:r>
            <a:r>
              <a:rPr lang="en-GB" dirty="0" smtClean="0"/>
              <a:t> &amp; Co in Dubai until local registration requirements are completed. This change of name is a result of the combination of </a:t>
            </a:r>
            <a:r>
              <a:rPr lang="en-GB" dirty="0" err="1" smtClean="0"/>
              <a:t>SNR</a:t>
            </a:r>
            <a:r>
              <a:rPr lang="en-GB" dirty="0" smtClean="0"/>
              <a:t> </a:t>
            </a:r>
            <a:r>
              <a:rPr lang="en-GB" dirty="0" err="1" smtClean="0"/>
              <a:t>Denton</a:t>
            </a:r>
            <a:r>
              <a:rPr lang="en-GB" dirty="0" smtClean="0"/>
              <a:t>, </a:t>
            </a:r>
            <a:r>
              <a:rPr lang="en-GB" dirty="0" err="1" smtClean="0"/>
              <a:t>Salans</a:t>
            </a:r>
            <a:r>
              <a:rPr lang="en-GB" dirty="0" smtClean="0"/>
              <a:t> LLP and Fraser Milner </a:t>
            </a:r>
            <a:r>
              <a:rPr lang="en-GB" dirty="0" err="1" smtClean="0"/>
              <a:t>Casgrain</a:t>
            </a:r>
            <a:r>
              <a:rPr lang="en-GB" dirty="0" smtClean="0"/>
              <a:t> LLP on 28 March 2013. Dentons &amp; Co is a partnership comprising Dentons Middle East Partners LLP and Dentons Middle East Limited.  It is registered with the </a:t>
            </a:r>
            <a:r>
              <a:rPr lang="en-GB" dirty="0" err="1" smtClean="0"/>
              <a:t>DFSA</a:t>
            </a:r>
            <a:r>
              <a:rPr lang="en-GB" dirty="0" smtClean="0"/>
              <a:t> and authorised and regulated by the Solicitors Regulation Authority.  Any reference to a "partner" means a person who is a partner, member, consultant or employee with equivalent standing and qualifications in one of Dentons' affiliates.</a:t>
            </a:r>
          </a:p>
        </p:txBody>
      </p:sp>
    </p:spTree>
    <p:extLst>
      <p:ext uri="{BB962C8B-B14F-4D97-AF65-F5344CB8AC3E}">
        <p14:creationId xmlns:p14="http://schemas.microsoft.com/office/powerpoint/2010/main" val="177394225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 Subhead + Gradient inse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77394B8-0F32-478D-AB7C-D155A9FDB377}" type="datetime3">
              <a:rPr lang="en-GB" smtClean="0">
                <a:solidFill>
                  <a:srgbClr val="565A5C"/>
                </a:solidFill>
              </a:rPr>
              <a:pPr/>
              <a:t>26 February, 2018</a:t>
            </a:fld>
            <a:endParaRPr lang="en-US" dirty="0">
              <a:solidFill>
                <a:srgbClr val="565A5C"/>
              </a:solidFill>
            </a:endParaRPr>
          </a:p>
        </p:txBody>
      </p:sp>
      <p:sp>
        <p:nvSpPr>
          <p:cNvPr id="5" name="Footer Placeholder 4"/>
          <p:cNvSpPr>
            <a:spLocks noGrp="1"/>
          </p:cNvSpPr>
          <p:nvPr>
            <p:ph type="ftr" sz="quarter" idx="11"/>
          </p:nvPr>
        </p:nvSpPr>
        <p:spPr/>
        <p:txBody>
          <a:bodyPr/>
          <a:lstStyle/>
          <a:p>
            <a:r>
              <a:rPr lang="en-GB" smtClean="0">
                <a:solidFill>
                  <a:srgbClr val="565A5C"/>
                </a:solidFill>
              </a:rPr>
              <a:t>Insert Entity Name</a:t>
            </a:r>
            <a:endParaRPr>
              <a:solidFill>
                <a:srgbClr val="565A5C"/>
              </a:solidFill>
            </a:endParaRPr>
          </a:p>
        </p:txBody>
      </p:sp>
      <p:sp>
        <p:nvSpPr>
          <p:cNvPr id="6" name="Slide Number Placeholder 5"/>
          <p:cNvSpPr>
            <a:spLocks noGrp="1"/>
          </p:cNvSpPr>
          <p:nvPr>
            <p:ph type="sldNum" sz="quarter" idx="12"/>
          </p:nvPr>
        </p:nvSpPr>
        <p:spPr/>
        <p:txBody>
          <a:bodyPr/>
          <a:lstStyle/>
          <a:p>
            <a:fld id="{D34DACC3-9742-4940-92E6-4CAB853A3218}" type="slidenum">
              <a:rPr lang="en-US" smtClean="0">
                <a:solidFill>
                  <a:srgbClr val="565A5C"/>
                </a:solidFill>
              </a:rPr>
              <a:pPr/>
              <a:t>‹#›</a:t>
            </a:fld>
            <a:endParaRPr lang="en-US" dirty="0">
              <a:solidFill>
                <a:srgbClr val="565A5C"/>
              </a:solidFill>
            </a:endParaRPr>
          </a:p>
        </p:txBody>
      </p:sp>
      <p:sp>
        <p:nvSpPr>
          <p:cNvPr id="10" name="Content Placeholder 9"/>
          <p:cNvSpPr>
            <a:spLocks noGrp="1"/>
          </p:cNvSpPr>
          <p:nvPr>
            <p:ph sz="quarter" idx="14"/>
          </p:nvPr>
        </p:nvSpPr>
        <p:spPr>
          <a:xfrm>
            <a:off x="368300" y="1600200"/>
            <a:ext cx="8412480" cy="4572000"/>
          </a:xfrm>
          <a:gradFill flip="none" rotWithShape="1">
            <a:gsLst>
              <a:gs pos="0">
                <a:srgbClr val="FFFFFF"/>
              </a:gs>
              <a:gs pos="100000">
                <a:srgbClr val="D5D5D2"/>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40" tIns="91440" rtlCol="0" anchor="t" anchorCtr="0"/>
          <a:lstStyle>
            <a:lvl1pPr marL="0" indent="0">
              <a:buNone/>
              <a:defRPr lang="en-US" sz="1800" dirty="0" smtClean="0">
                <a:solidFill>
                  <a:schemeClr val="tx1"/>
                </a:solidFill>
              </a:defRPr>
            </a:lvl1pPr>
            <a:lvl2pPr marL="182880">
              <a:defRPr lang="en-US" sz="1800" dirty="0" smtClean="0"/>
            </a:lvl2pPr>
          </a:lstStyle>
          <a:p>
            <a:pPr marL="0" lvl="0"/>
            <a:r>
              <a:rPr lang="en-US" smtClean="0"/>
              <a:t>Click to edit Master text styles</a:t>
            </a:r>
          </a:p>
        </p:txBody>
      </p:sp>
      <p:sp>
        <p:nvSpPr>
          <p:cNvPr id="9" name="Text Placeholder 9"/>
          <p:cNvSpPr>
            <a:spLocks noGrp="1"/>
          </p:cNvSpPr>
          <p:nvPr>
            <p:ph type="body" sz="quarter" idx="15"/>
          </p:nvPr>
        </p:nvSpPr>
        <p:spPr bwMode="gray">
          <a:xfrm>
            <a:off x="365760" y="777240"/>
            <a:ext cx="8412480" cy="457200"/>
          </a:xfrm>
        </p:spPr>
        <p:txBody>
          <a:bodyPr/>
          <a:lstStyle>
            <a:lvl1pPr marL="0" indent="0">
              <a:buNone/>
              <a:defRPr sz="2600" b="1">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242599345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_Title +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C3A62AC-CB83-4D15-945C-6239495C23C1}" type="datetime3">
              <a:rPr lang="en-GB" smtClean="0">
                <a:solidFill>
                  <a:srgbClr val="565A5C"/>
                </a:solidFill>
              </a:rPr>
              <a:pPr/>
              <a:t>26 February, 2018</a:t>
            </a:fld>
            <a:endParaRPr lang="en-US" dirty="0">
              <a:solidFill>
                <a:srgbClr val="565A5C"/>
              </a:solidFill>
            </a:endParaRPr>
          </a:p>
        </p:txBody>
      </p:sp>
      <p:sp>
        <p:nvSpPr>
          <p:cNvPr id="5" name="Footer Placeholder 4"/>
          <p:cNvSpPr>
            <a:spLocks noGrp="1"/>
          </p:cNvSpPr>
          <p:nvPr>
            <p:ph type="ftr" sz="quarter" idx="11"/>
          </p:nvPr>
        </p:nvSpPr>
        <p:spPr/>
        <p:txBody>
          <a:bodyPr/>
          <a:lstStyle/>
          <a:p>
            <a:r>
              <a:rPr lang="en-GB" smtClean="0">
                <a:solidFill>
                  <a:srgbClr val="565A5C"/>
                </a:solidFill>
              </a:rPr>
              <a:t>Insert Entity Name</a:t>
            </a:r>
            <a:endParaRPr>
              <a:solidFill>
                <a:srgbClr val="565A5C"/>
              </a:solidFill>
            </a:endParaRPr>
          </a:p>
        </p:txBody>
      </p:sp>
      <p:sp>
        <p:nvSpPr>
          <p:cNvPr id="6" name="Slide Number Placeholder 5"/>
          <p:cNvSpPr>
            <a:spLocks noGrp="1"/>
          </p:cNvSpPr>
          <p:nvPr>
            <p:ph type="sldNum" sz="quarter" idx="12"/>
          </p:nvPr>
        </p:nvSpPr>
        <p:spPr/>
        <p:txBody>
          <a:bodyPr/>
          <a:lstStyle/>
          <a:p>
            <a:fld id="{D34DACC3-9742-4940-92E6-4CAB853A3218}" type="slidenum">
              <a:rPr lang="en-US" smtClean="0">
                <a:solidFill>
                  <a:srgbClr val="565A5C"/>
                </a:solidFill>
              </a:rPr>
              <a:pPr/>
              <a:t>‹#›</a:t>
            </a:fld>
            <a:endParaRPr lang="en-US" dirty="0">
              <a:solidFill>
                <a:srgbClr val="565A5C"/>
              </a:solidFill>
            </a:endParaRPr>
          </a:p>
        </p:txBody>
      </p:sp>
      <p:sp>
        <p:nvSpPr>
          <p:cNvPr id="7" name="Text Placeholder 9"/>
          <p:cNvSpPr>
            <a:spLocks noGrp="1"/>
          </p:cNvSpPr>
          <p:nvPr>
            <p:ph type="body" sz="quarter" idx="14"/>
          </p:nvPr>
        </p:nvSpPr>
        <p:spPr bwMode="gray">
          <a:xfrm>
            <a:off x="365760" y="777240"/>
            <a:ext cx="8412480" cy="457200"/>
          </a:xfrm>
        </p:spPr>
        <p:txBody>
          <a:bodyPr/>
          <a:lstStyle>
            <a:lvl1pPr marL="0" indent="0">
              <a:buNone/>
              <a:defRPr sz="2600" b="1">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3191396400"/>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_Team Bio">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98954A96-22E0-4114-81B1-35E7891AD0FF}" type="datetime3">
              <a:rPr lang="en-GB" smtClean="0">
                <a:solidFill>
                  <a:srgbClr val="565A5C"/>
                </a:solidFill>
              </a:rPr>
              <a:pPr/>
              <a:t>26 February, 2018</a:t>
            </a:fld>
            <a:endParaRPr lang="en-US" dirty="0">
              <a:solidFill>
                <a:srgbClr val="565A5C"/>
              </a:solidFill>
            </a:endParaRPr>
          </a:p>
        </p:txBody>
      </p:sp>
      <p:sp>
        <p:nvSpPr>
          <p:cNvPr id="5" name="Footer Placeholder 4"/>
          <p:cNvSpPr>
            <a:spLocks noGrp="1"/>
          </p:cNvSpPr>
          <p:nvPr>
            <p:ph type="ftr" sz="quarter" idx="11"/>
          </p:nvPr>
        </p:nvSpPr>
        <p:spPr/>
        <p:txBody>
          <a:bodyPr/>
          <a:lstStyle/>
          <a:p>
            <a:r>
              <a:rPr lang="en-GB" smtClean="0">
                <a:solidFill>
                  <a:srgbClr val="565A5C"/>
                </a:solidFill>
              </a:rPr>
              <a:t>Insert Entity Name</a:t>
            </a:r>
            <a:endParaRPr>
              <a:solidFill>
                <a:srgbClr val="565A5C"/>
              </a:solidFill>
            </a:endParaRPr>
          </a:p>
        </p:txBody>
      </p:sp>
      <p:sp>
        <p:nvSpPr>
          <p:cNvPr id="6" name="Slide Number Placeholder 5"/>
          <p:cNvSpPr>
            <a:spLocks noGrp="1"/>
          </p:cNvSpPr>
          <p:nvPr>
            <p:ph type="sldNum" sz="quarter" idx="12"/>
          </p:nvPr>
        </p:nvSpPr>
        <p:spPr/>
        <p:txBody>
          <a:bodyPr/>
          <a:lstStyle/>
          <a:p>
            <a:fld id="{D34DACC3-9742-4940-92E6-4CAB853A3218}" type="slidenum">
              <a:rPr lang="en-US" smtClean="0">
                <a:solidFill>
                  <a:srgbClr val="565A5C"/>
                </a:solidFill>
              </a:rPr>
              <a:pPr/>
              <a:t>‹#›</a:t>
            </a:fld>
            <a:endParaRPr lang="en-US" dirty="0">
              <a:solidFill>
                <a:srgbClr val="565A5C"/>
              </a:solidFill>
            </a:endParaRPr>
          </a:p>
        </p:txBody>
      </p:sp>
      <p:sp>
        <p:nvSpPr>
          <p:cNvPr id="14" name="Text Placeholder 13"/>
          <p:cNvSpPr>
            <a:spLocks noGrp="1"/>
          </p:cNvSpPr>
          <p:nvPr>
            <p:ph type="body" sz="quarter" idx="14"/>
          </p:nvPr>
        </p:nvSpPr>
        <p:spPr>
          <a:xfrm>
            <a:off x="1490889" y="1601788"/>
            <a:ext cx="265176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marL="0" indent="0">
              <a:spcBef>
                <a:spcPts val="1200"/>
              </a:spcBef>
              <a:buNone/>
              <a:defRPr sz="1000"/>
            </a:lvl4pPr>
            <a:lvl5pPr marL="0" indent="0">
              <a:buNone/>
              <a:defRPr sz="900"/>
            </a:lvl5pPr>
          </a:lstStyle>
          <a:p>
            <a:pPr lvl="0"/>
            <a:r>
              <a:rPr lang="en-US" smtClean="0"/>
              <a:t>Click to edit Master text styles</a:t>
            </a:r>
          </a:p>
          <a:p>
            <a:pPr lvl="1"/>
            <a:r>
              <a:rPr lang="en-US" smtClean="0"/>
              <a:t>Second level</a:t>
            </a:r>
          </a:p>
          <a:p>
            <a:pPr lvl="2"/>
            <a:r>
              <a:rPr lang="en-US" smtClean="0"/>
              <a:t>Third level</a:t>
            </a:r>
          </a:p>
        </p:txBody>
      </p:sp>
      <p:sp>
        <p:nvSpPr>
          <p:cNvPr id="16" name="Text Placeholder 15"/>
          <p:cNvSpPr>
            <a:spLocks noGrp="1"/>
          </p:cNvSpPr>
          <p:nvPr>
            <p:ph type="body" sz="quarter" idx="15"/>
          </p:nvPr>
        </p:nvSpPr>
        <p:spPr>
          <a:xfrm>
            <a:off x="1490889" y="2866769"/>
            <a:ext cx="265176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18" name="Text Placeholder 17"/>
          <p:cNvSpPr>
            <a:spLocks noGrp="1"/>
          </p:cNvSpPr>
          <p:nvPr>
            <p:ph type="body" sz="quarter" idx="16"/>
          </p:nvPr>
        </p:nvSpPr>
        <p:spPr>
          <a:xfrm>
            <a:off x="5785739" y="4139444"/>
            <a:ext cx="265176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20" name="Text Placeholder 19"/>
          <p:cNvSpPr>
            <a:spLocks noGrp="1"/>
          </p:cNvSpPr>
          <p:nvPr>
            <p:ph type="body" sz="quarter" idx="17"/>
          </p:nvPr>
        </p:nvSpPr>
        <p:spPr>
          <a:xfrm>
            <a:off x="5785739" y="1601788"/>
            <a:ext cx="265176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22" name="Text Placeholder 21"/>
          <p:cNvSpPr>
            <a:spLocks noGrp="1"/>
          </p:cNvSpPr>
          <p:nvPr>
            <p:ph type="body" sz="quarter" idx="18"/>
          </p:nvPr>
        </p:nvSpPr>
        <p:spPr>
          <a:xfrm>
            <a:off x="5785739" y="2866769"/>
            <a:ext cx="265176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marL="0" indent="0">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26" name="Picture Placeholder 25"/>
          <p:cNvSpPr>
            <a:spLocks noGrp="1"/>
          </p:cNvSpPr>
          <p:nvPr>
            <p:ph type="pic" sz="quarter" idx="20"/>
          </p:nvPr>
        </p:nvSpPr>
        <p:spPr>
          <a:xfrm>
            <a:off x="368300" y="1601788"/>
            <a:ext cx="960120" cy="957262"/>
          </a:xfrm>
          <a:solidFill>
            <a:srgbClr val="A2A4A3"/>
          </a:solidFill>
        </p:spPr>
        <p:txBody>
          <a:bodyPr anchor="ctr" anchorCtr="1"/>
          <a:lstStyle>
            <a:lvl1pPr marL="0" indent="0" algn="ctr">
              <a:buNone/>
              <a:defRPr sz="1100">
                <a:solidFill>
                  <a:schemeClr val="bg2"/>
                </a:solidFill>
              </a:defRPr>
            </a:lvl1pPr>
          </a:lstStyle>
          <a:p>
            <a:r>
              <a:rPr lang="en-US" dirty="0" smtClean="0"/>
              <a:t>Click icon to add picture</a:t>
            </a:r>
            <a:endParaRPr lang="en-US" dirty="0"/>
          </a:p>
        </p:txBody>
      </p:sp>
      <p:sp>
        <p:nvSpPr>
          <p:cNvPr id="28" name="Picture Placeholder 27"/>
          <p:cNvSpPr>
            <a:spLocks noGrp="1"/>
          </p:cNvSpPr>
          <p:nvPr>
            <p:ph type="pic" sz="quarter" idx="21"/>
          </p:nvPr>
        </p:nvSpPr>
        <p:spPr>
          <a:xfrm>
            <a:off x="368300" y="2869187"/>
            <a:ext cx="960120" cy="960120"/>
          </a:xfrm>
          <a:solidFill>
            <a:srgbClr val="A2A4A3"/>
          </a:solidFill>
        </p:spPr>
        <p:txBody>
          <a:bodyPr anchor="ctr" anchorCtr="1"/>
          <a:lstStyle>
            <a:lvl1pPr marL="0" indent="0">
              <a:buNone/>
              <a:defRPr sz="1100">
                <a:solidFill>
                  <a:schemeClr val="bg2"/>
                </a:solidFill>
              </a:defRPr>
            </a:lvl1pPr>
          </a:lstStyle>
          <a:p>
            <a:r>
              <a:rPr lang="en-US" dirty="0" smtClean="0"/>
              <a:t>Click icon to add picture</a:t>
            </a:r>
            <a:endParaRPr lang="en-US" dirty="0"/>
          </a:p>
        </p:txBody>
      </p:sp>
      <p:sp>
        <p:nvSpPr>
          <p:cNvPr id="30" name="Picture Placeholder 29"/>
          <p:cNvSpPr>
            <a:spLocks noGrp="1"/>
          </p:cNvSpPr>
          <p:nvPr>
            <p:ph type="pic" sz="quarter" idx="22"/>
          </p:nvPr>
        </p:nvSpPr>
        <p:spPr>
          <a:xfrm>
            <a:off x="368300" y="4139444"/>
            <a:ext cx="960120" cy="960120"/>
          </a:xfrm>
          <a:solidFill>
            <a:srgbClr val="A2A4A3"/>
          </a:solidFill>
        </p:spPr>
        <p:txBody>
          <a:bodyPr anchor="ctr" anchorCtr="1"/>
          <a:lstStyle>
            <a:lvl1pPr marL="0" indent="0">
              <a:buNone/>
              <a:defRPr sz="1100">
                <a:solidFill>
                  <a:schemeClr val="bg2"/>
                </a:solidFill>
              </a:defRPr>
            </a:lvl1pPr>
          </a:lstStyle>
          <a:p>
            <a:r>
              <a:rPr lang="en-US" dirty="0" smtClean="0"/>
              <a:t>Click icon to add picture</a:t>
            </a:r>
            <a:endParaRPr lang="en-US" dirty="0"/>
          </a:p>
        </p:txBody>
      </p:sp>
      <p:sp>
        <p:nvSpPr>
          <p:cNvPr id="32" name="Picture Placeholder 31"/>
          <p:cNvSpPr>
            <a:spLocks noGrp="1"/>
          </p:cNvSpPr>
          <p:nvPr>
            <p:ph type="pic" sz="quarter" idx="23"/>
          </p:nvPr>
        </p:nvSpPr>
        <p:spPr>
          <a:xfrm>
            <a:off x="4680184" y="1601787"/>
            <a:ext cx="960120" cy="960120"/>
          </a:xfrm>
          <a:solidFill>
            <a:srgbClr val="A2A4A3"/>
          </a:solidFill>
        </p:spPr>
        <p:txBody>
          <a:bodyPr anchor="ctr" anchorCtr="1"/>
          <a:lstStyle>
            <a:lvl1pPr marL="0" indent="0">
              <a:buNone/>
              <a:defRPr sz="1100">
                <a:solidFill>
                  <a:schemeClr val="bg2"/>
                </a:solidFill>
              </a:defRPr>
            </a:lvl1pPr>
          </a:lstStyle>
          <a:p>
            <a:r>
              <a:rPr lang="en-US" dirty="0" smtClean="0"/>
              <a:t>Click icon to add picture</a:t>
            </a:r>
            <a:endParaRPr lang="en-US" dirty="0"/>
          </a:p>
        </p:txBody>
      </p:sp>
      <p:sp>
        <p:nvSpPr>
          <p:cNvPr id="34" name="Picture Placeholder 33"/>
          <p:cNvSpPr>
            <a:spLocks noGrp="1"/>
          </p:cNvSpPr>
          <p:nvPr>
            <p:ph type="pic" sz="quarter" idx="24"/>
          </p:nvPr>
        </p:nvSpPr>
        <p:spPr>
          <a:xfrm>
            <a:off x="4680184" y="2870616"/>
            <a:ext cx="960120" cy="960120"/>
          </a:xfrm>
          <a:solidFill>
            <a:srgbClr val="A2A4A3"/>
          </a:solidFill>
        </p:spPr>
        <p:txBody>
          <a:bodyPr anchor="ctr" anchorCtr="1"/>
          <a:lstStyle>
            <a:lvl1pPr marL="0" indent="0">
              <a:buNone/>
              <a:defRPr sz="1100">
                <a:solidFill>
                  <a:schemeClr val="bg2"/>
                </a:solidFill>
              </a:defRPr>
            </a:lvl1pPr>
          </a:lstStyle>
          <a:p>
            <a:r>
              <a:rPr lang="en-US" dirty="0" smtClean="0"/>
              <a:t>Click icon to add picture</a:t>
            </a:r>
            <a:endParaRPr lang="en-US" dirty="0"/>
          </a:p>
        </p:txBody>
      </p:sp>
      <p:sp>
        <p:nvSpPr>
          <p:cNvPr id="36" name="Picture Placeholder 35"/>
          <p:cNvSpPr>
            <a:spLocks noGrp="1"/>
          </p:cNvSpPr>
          <p:nvPr>
            <p:ph type="pic" sz="quarter" idx="25"/>
          </p:nvPr>
        </p:nvSpPr>
        <p:spPr>
          <a:xfrm>
            <a:off x="4680184" y="4139444"/>
            <a:ext cx="960120" cy="960120"/>
          </a:xfrm>
          <a:solidFill>
            <a:srgbClr val="A2A4A3"/>
          </a:solidFill>
        </p:spPr>
        <p:txBody>
          <a:bodyPr anchor="ctr" anchorCtr="1"/>
          <a:lstStyle>
            <a:lvl1pPr marL="0" indent="0">
              <a:buNone/>
              <a:defRPr sz="1100">
                <a:solidFill>
                  <a:schemeClr val="bg2"/>
                </a:solidFill>
              </a:defRPr>
            </a:lvl1pPr>
          </a:lstStyle>
          <a:p>
            <a:r>
              <a:rPr lang="en-US" dirty="0" smtClean="0"/>
              <a:t>Click icon to add picture</a:t>
            </a:r>
            <a:endParaRPr lang="en-US" dirty="0"/>
          </a:p>
        </p:txBody>
      </p:sp>
      <p:sp>
        <p:nvSpPr>
          <p:cNvPr id="38" name="Text Placeholder 37"/>
          <p:cNvSpPr>
            <a:spLocks noGrp="1"/>
          </p:cNvSpPr>
          <p:nvPr>
            <p:ph type="body" sz="quarter" idx="26"/>
          </p:nvPr>
        </p:nvSpPr>
        <p:spPr>
          <a:xfrm>
            <a:off x="1490889" y="4139444"/>
            <a:ext cx="265176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a:buNone/>
              <a:defRPr sz="1200"/>
            </a:lvl4pPr>
            <a:lvl5pPr>
              <a:buNone/>
              <a:defRPr sz="1200"/>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532734933"/>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_Individual Bio">
    <p:spTree>
      <p:nvGrpSpPr>
        <p:cNvPr id="1" name=""/>
        <p:cNvGrpSpPr/>
        <p:nvPr/>
      </p:nvGrpSpPr>
      <p:grpSpPr>
        <a:xfrm>
          <a:off x="0" y="0"/>
          <a:ext cx="0" cy="0"/>
          <a:chOff x="0" y="0"/>
          <a:chExt cx="0" cy="0"/>
        </a:xfrm>
      </p:grpSpPr>
      <p:sp>
        <p:nvSpPr>
          <p:cNvPr id="2" name="Title 1"/>
          <p:cNvSpPr>
            <a:spLocks noGrp="1"/>
          </p:cNvSpPr>
          <p:nvPr>
            <p:ph type="title"/>
          </p:nvPr>
        </p:nvSpPr>
        <p:spPr>
          <a:xfrm>
            <a:off x="368300" y="365760"/>
            <a:ext cx="8396288" cy="430887"/>
          </a:xfrm>
        </p:spPr>
        <p:txBody>
          <a:bodyPr anchor="t" anchorCtr="0"/>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0164A0A-EB68-4AB0-8E7A-10944AB88F1C}" type="datetime3">
              <a:rPr lang="en-GB" smtClean="0">
                <a:solidFill>
                  <a:srgbClr val="565A5C"/>
                </a:solidFill>
              </a:rPr>
              <a:pPr/>
              <a:t>26 February, 2018</a:t>
            </a:fld>
            <a:endParaRPr lang="en-US" dirty="0">
              <a:solidFill>
                <a:srgbClr val="565A5C"/>
              </a:solidFill>
            </a:endParaRPr>
          </a:p>
        </p:txBody>
      </p:sp>
      <p:sp>
        <p:nvSpPr>
          <p:cNvPr id="5" name="Footer Placeholder 4"/>
          <p:cNvSpPr>
            <a:spLocks noGrp="1"/>
          </p:cNvSpPr>
          <p:nvPr>
            <p:ph type="ftr" sz="quarter" idx="11"/>
          </p:nvPr>
        </p:nvSpPr>
        <p:spPr/>
        <p:txBody>
          <a:bodyPr/>
          <a:lstStyle/>
          <a:p>
            <a:r>
              <a:rPr lang="en-GB" smtClean="0">
                <a:solidFill>
                  <a:srgbClr val="565A5C"/>
                </a:solidFill>
              </a:rPr>
              <a:t>Insert Entity Name</a:t>
            </a:r>
            <a:endParaRPr>
              <a:solidFill>
                <a:srgbClr val="565A5C"/>
              </a:solidFill>
            </a:endParaRPr>
          </a:p>
        </p:txBody>
      </p:sp>
      <p:sp>
        <p:nvSpPr>
          <p:cNvPr id="6" name="Slide Number Placeholder 5"/>
          <p:cNvSpPr>
            <a:spLocks noGrp="1"/>
          </p:cNvSpPr>
          <p:nvPr>
            <p:ph type="sldNum" sz="quarter" idx="12"/>
          </p:nvPr>
        </p:nvSpPr>
        <p:spPr/>
        <p:txBody>
          <a:bodyPr/>
          <a:lstStyle/>
          <a:p>
            <a:fld id="{D34DACC3-9742-4940-92E6-4CAB853A3218}" type="slidenum">
              <a:rPr lang="en-US" smtClean="0">
                <a:solidFill>
                  <a:srgbClr val="565A5C"/>
                </a:solidFill>
              </a:rPr>
              <a:pPr/>
              <a:t>‹#›</a:t>
            </a:fld>
            <a:endParaRPr lang="en-US" dirty="0">
              <a:solidFill>
                <a:srgbClr val="565A5C"/>
              </a:solidFill>
            </a:endParaRPr>
          </a:p>
        </p:txBody>
      </p:sp>
      <p:sp>
        <p:nvSpPr>
          <p:cNvPr id="14" name="Text Placeholder 13"/>
          <p:cNvSpPr>
            <a:spLocks noGrp="1"/>
          </p:cNvSpPr>
          <p:nvPr>
            <p:ph type="body" sz="quarter" idx="14"/>
          </p:nvPr>
        </p:nvSpPr>
        <p:spPr>
          <a:xfrm>
            <a:off x="1490889" y="1601788"/>
            <a:ext cx="288036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marL="0" indent="0">
              <a:spcBef>
                <a:spcPts val="1200"/>
              </a:spcBef>
              <a:buNone/>
              <a:defRPr sz="1000"/>
            </a:lvl4pPr>
            <a:lvl5pPr marL="0" indent="0">
              <a:buNone/>
              <a:defRPr sz="900"/>
            </a:lvl5pPr>
          </a:lstStyle>
          <a:p>
            <a:pPr lvl="0"/>
            <a:r>
              <a:rPr lang="en-US" smtClean="0"/>
              <a:t>Click to edit Master text styles</a:t>
            </a:r>
          </a:p>
          <a:p>
            <a:pPr lvl="1"/>
            <a:r>
              <a:rPr lang="en-US" smtClean="0"/>
              <a:t>Second level</a:t>
            </a:r>
          </a:p>
          <a:p>
            <a:pPr lvl="2"/>
            <a:r>
              <a:rPr lang="en-US" smtClean="0"/>
              <a:t>Third level</a:t>
            </a:r>
          </a:p>
        </p:txBody>
      </p:sp>
      <p:sp>
        <p:nvSpPr>
          <p:cNvPr id="26" name="Picture Placeholder 25"/>
          <p:cNvSpPr>
            <a:spLocks noGrp="1"/>
          </p:cNvSpPr>
          <p:nvPr>
            <p:ph type="pic" sz="quarter" idx="20"/>
          </p:nvPr>
        </p:nvSpPr>
        <p:spPr>
          <a:xfrm>
            <a:off x="368300" y="1601788"/>
            <a:ext cx="960120" cy="957262"/>
          </a:xfrm>
          <a:solidFill>
            <a:srgbClr val="A2A4A3"/>
          </a:solidFill>
        </p:spPr>
        <p:txBody>
          <a:bodyPr anchor="ctr" anchorCtr="1"/>
          <a:lstStyle>
            <a:lvl1pPr marL="0" indent="0" algn="ctr">
              <a:buNone/>
              <a:defRPr sz="1100">
                <a:solidFill>
                  <a:schemeClr val="bg2"/>
                </a:solidFill>
              </a:defRPr>
            </a:lvl1pPr>
          </a:lstStyle>
          <a:p>
            <a:r>
              <a:rPr lang="en-US" dirty="0" smtClean="0"/>
              <a:t>Click icon to add picture</a:t>
            </a:r>
            <a:endParaRPr lang="en-US" dirty="0"/>
          </a:p>
        </p:txBody>
      </p:sp>
      <p:sp>
        <p:nvSpPr>
          <p:cNvPr id="21" name="Text Placeholder 20"/>
          <p:cNvSpPr>
            <a:spLocks noGrp="1"/>
          </p:cNvSpPr>
          <p:nvPr>
            <p:ph type="body" sz="quarter" idx="21"/>
          </p:nvPr>
        </p:nvSpPr>
        <p:spPr>
          <a:xfrm>
            <a:off x="368301" y="2817813"/>
            <a:ext cx="4016500" cy="3359787"/>
          </a:xfrm>
        </p:spPr>
        <p:txBody>
          <a:bodyPr/>
          <a:lstStyle>
            <a:lvl1pPr marL="0" indent="0">
              <a:spcBef>
                <a:spcPts val="1200"/>
              </a:spcBef>
              <a:buNone/>
              <a:defRPr sz="1050" b="0">
                <a:solidFill>
                  <a:schemeClr val="tx1"/>
                </a:solidFill>
              </a:defRPr>
            </a:lvl1pPr>
          </a:lstStyle>
          <a:p>
            <a:pPr lvl="0"/>
            <a:r>
              <a:rPr lang="en-US" smtClean="0"/>
              <a:t>Click to edit Master text styles</a:t>
            </a:r>
          </a:p>
        </p:txBody>
      </p:sp>
      <p:sp>
        <p:nvSpPr>
          <p:cNvPr id="24" name="Text Placeholder 23"/>
          <p:cNvSpPr>
            <a:spLocks noGrp="1"/>
          </p:cNvSpPr>
          <p:nvPr>
            <p:ph type="body" sz="quarter" idx="22"/>
          </p:nvPr>
        </p:nvSpPr>
        <p:spPr>
          <a:xfrm>
            <a:off x="4750372" y="2817813"/>
            <a:ext cx="4014216" cy="3315050"/>
          </a:xfrm>
        </p:spPr>
        <p:txBody>
          <a:bodyPr/>
          <a:lstStyle>
            <a:lvl1pPr marL="115888" indent="-115888">
              <a:spcBef>
                <a:spcPts val="600"/>
              </a:spcBef>
              <a:buClr>
                <a:schemeClr val="tx1"/>
              </a:buClr>
              <a:defRPr sz="1050" b="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928936545"/>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7" name="Picture 6" descr="Divider Page Background ONLY.png"/>
          <p:cNvPicPr>
            <a:picLocks/>
          </p:cNvPicPr>
          <p:nvPr userDrawn="1"/>
        </p:nvPicPr>
        <p:blipFill>
          <a:blip r:embed="rId2"/>
          <a:stretch>
            <a:fillRect/>
          </a:stretch>
        </p:blipFill>
        <p:spPr>
          <a:xfrm>
            <a:off x="132588" y="132588"/>
            <a:ext cx="8878824" cy="6592824"/>
          </a:xfrm>
          <a:prstGeom prst="rect">
            <a:avLst/>
          </a:prstGeom>
        </p:spPr>
      </p:pic>
      <p:sp>
        <p:nvSpPr>
          <p:cNvPr id="3" name="Text Placeholder 2"/>
          <p:cNvSpPr>
            <a:spLocks noGrp="1"/>
          </p:cNvSpPr>
          <p:nvPr>
            <p:ph type="body" idx="1"/>
          </p:nvPr>
        </p:nvSpPr>
        <p:spPr>
          <a:xfrm>
            <a:off x="365760" y="457200"/>
            <a:ext cx="6878232" cy="553998"/>
          </a:xfrm>
        </p:spPr>
        <p:txBody>
          <a:bodyPr wrap="square" lIns="0" tIns="0" rIns="0" bIns="0" anchor="b">
            <a:noAutofit/>
          </a:bodyPr>
          <a:lstStyle>
            <a:lvl1pPr marL="0" indent="0">
              <a:spcBef>
                <a:spcPts val="0"/>
              </a:spcBef>
              <a:buNone/>
              <a:defRPr sz="3600" b="1">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5"/>
          <p:cNvSpPr>
            <a:spLocks noGrp="1"/>
          </p:cNvSpPr>
          <p:nvPr>
            <p:ph type="sldNum" sz="quarter" idx="4"/>
          </p:nvPr>
        </p:nvSpPr>
        <p:spPr>
          <a:xfrm>
            <a:off x="7636943" y="6470775"/>
            <a:ext cx="141064" cy="138499"/>
          </a:xfrm>
          <a:prstGeom prst="rect">
            <a:avLst/>
          </a:prstGeom>
        </p:spPr>
        <p:txBody>
          <a:bodyPr vert="horz" wrap="none" lIns="0" tIns="0" rIns="0" bIns="0" rtlCol="0" anchor="ctr">
            <a:spAutoFit/>
          </a:bodyPr>
          <a:lstStyle>
            <a:lvl1pPr algn="r">
              <a:defRPr sz="900" b="1">
                <a:solidFill>
                  <a:schemeClr val="tx1"/>
                </a:solidFill>
                <a:latin typeface="Arial" pitchFamily="34" charset="0"/>
                <a:cs typeface="Arial" pitchFamily="34" charset="0"/>
              </a:defRPr>
            </a:lvl1pPr>
          </a:lstStyle>
          <a:p>
            <a:fld id="{D34DACC3-9742-4940-92E6-4CAB853A3218}" type="slidenum">
              <a:rPr lang="en-US" smtClean="0">
                <a:solidFill>
                  <a:srgbClr val="565A5C"/>
                </a:solidFill>
              </a:rPr>
              <a:pPr/>
              <a:t>‹#›</a:t>
            </a:fld>
            <a:endParaRPr lang="en-US" dirty="0">
              <a:solidFill>
                <a:srgbClr val="565A5C"/>
              </a:solidFill>
            </a:endParaRPr>
          </a:p>
        </p:txBody>
      </p:sp>
      <p:pic>
        <p:nvPicPr>
          <p:cNvPr id="11" name="Picture 10" descr="Dentons_Logo_Purple_RGB_300.png"/>
          <p:cNvPicPr>
            <a:picLocks noChangeAspect="1"/>
          </p:cNvPicPr>
          <p:nvPr userDrawn="1"/>
        </p:nvPicPr>
        <p:blipFill>
          <a:blip r:embed="rId3"/>
          <a:stretch>
            <a:fillRect/>
          </a:stretch>
        </p:blipFill>
        <p:spPr>
          <a:xfrm>
            <a:off x="7902727" y="6358290"/>
            <a:ext cx="1003098" cy="363468"/>
          </a:xfrm>
          <a:prstGeom prst="rect">
            <a:avLst/>
          </a:prstGeom>
        </p:spPr>
      </p:pic>
      <p:sp>
        <p:nvSpPr>
          <p:cNvPr id="12" name="Date Placeholder 3"/>
          <p:cNvSpPr>
            <a:spLocks noGrp="1"/>
          </p:cNvSpPr>
          <p:nvPr>
            <p:ph type="dt" sz="half" idx="2"/>
          </p:nvPr>
        </p:nvSpPr>
        <p:spPr>
          <a:xfrm>
            <a:off x="365760" y="6470775"/>
            <a:ext cx="863219" cy="138499"/>
          </a:xfrm>
          <a:prstGeom prst="rect">
            <a:avLst/>
          </a:prstGeom>
        </p:spPr>
        <p:txBody>
          <a:bodyPr vert="horz" wrap="square" lIns="0" tIns="0" rIns="0" bIns="0" rtlCol="0" anchor="ctr">
            <a:spAutoFit/>
          </a:bodyPr>
          <a:lstStyle>
            <a:lvl1pPr algn="l">
              <a:defRPr sz="900" b="0">
                <a:solidFill>
                  <a:schemeClr val="tx1"/>
                </a:solidFill>
                <a:latin typeface="Arial" pitchFamily="34" charset="0"/>
                <a:cs typeface="Arial" pitchFamily="34" charset="0"/>
              </a:defRPr>
            </a:lvl1pPr>
          </a:lstStyle>
          <a:p>
            <a:fld id="{5C4AC8FE-8EAD-4B68-B2B3-FF4283AD4F5B}" type="datetime3">
              <a:rPr lang="en-GB" smtClean="0">
                <a:solidFill>
                  <a:srgbClr val="565A5C"/>
                </a:solidFill>
              </a:rPr>
              <a:pPr/>
              <a:t>26 February, 2018</a:t>
            </a:fld>
            <a:endParaRPr lang="en-US" dirty="0">
              <a:solidFill>
                <a:srgbClr val="565A5C"/>
              </a:solidFill>
            </a:endParaRPr>
          </a:p>
        </p:txBody>
      </p:sp>
      <p:sp>
        <p:nvSpPr>
          <p:cNvPr id="18" name="Title 17"/>
          <p:cNvSpPr>
            <a:spLocks noGrp="1"/>
          </p:cNvSpPr>
          <p:nvPr>
            <p:ph type="title"/>
          </p:nvPr>
        </p:nvSpPr>
        <p:spPr>
          <a:xfrm>
            <a:off x="365760" y="1005840"/>
            <a:ext cx="6875462" cy="1280160"/>
          </a:xfrm>
        </p:spPr>
        <p:txBody>
          <a:bodyPr lIns="0" tIns="0" rIns="0" bIns="0" anchor="t" anchorCtr="0">
            <a:noAutofit/>
          </a:bodyPr>
          <a:lstStyle>
            <a:lvl1pPr algn="l">
              <a:lnSpc>
                <a:spcPct val="90000"/>
              </a:lnSpc>
              <a:defRPr sz="3600" b="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21" name="Footer Placeholder 4"/>
          <p:cNvSpPr>
            <a:spLocks noGrp="1"/>
          </p:cNvSpPr>
          <p:nvPr>
            <p:ph type="ftr" sz="quarter" idx="3"/>
          </p:nvPr>
        </p:nvSpPr>
        <p:spPr>
          <a:xfrm>
            <a:off x="2103120" y="6470775"/>
            <a:ext cx="4939200" cy="138499"/>
          </a:xfrm>
          <a:prstGeom prst="rect">
            <a:avLst/>
          </a:prstGeom>
        </p:spPr>
        <p:txBody>
          <a:bodyPr vert="horz" wrap="square" lIns="0" tIns="0" rIns="0" bIns="0" rtlCol="0" anchor="ctr">
            <a:spAutoFit/>
          </a:bodyPr>
          <a:lstStyle>
            <a:lvl1pPr algn="l">
              <a:defRPr sz="900" b="0">
                <a:solidFill>
                  <a:schemeClr val="tx1"/>
                </a:solidFill>
                <a:latin typeface="Arial" pitchFamily="34" charset="0"/>
                <a:cs typeface="Arial" pitchFamily="34" charset="0"/>
              </a:defRPr>
            </a:lvl1pPr>
          </a:lstStyle>
          <a:p>
            <a:r>
              <a:rPr lang="en-GB" dirty="0" smtClean="0">
                <a:solidFill>
                  <a:srgbClr val="565A5C"/>
                </a:solidFill>
              </a:rPr>
              <a:t>Insert Entity Name</a:t>
            </a:r>
            <a:endParaRPr dirty="0">
              <a:solidFill>
                <a:srgbClr val="565A5C"/>
              </a:solidFill>
            </a:endParaRPr>
          </a:p>
        </p:txBody>
      </p:sp>
    </p:spTree>
    <p:extLst>
      <p:ext uri="{BB962C8B-B14F-4D97-AF65-F5344CB8AC3E}">
        <p14:creationId xmlns:p14="http://schemas.microsoft.com/office/powerpoint/2010/main" val="3030371068"/>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760" y="365760"/>
            <a:ext cx="6878232" cy="553998"/>
          </a:xfrm>
        </p:spPr>
        <p:txBody>
          <a:bodyPr wrap="square" lIns="0" tIns="0" rIns="0" bIns="0" anchor="b">
            <a:spAutoFit/>
          </a:bodyPr>
          <a:lstStyle>
            <a:lvl1pPr marL="0" indent="0">
              <a:spcBef>
                <a:spcPts val="0"/>
              </a:spcBef>
              <a:buNone/>
              <a:defRPr sz="3600" b="0">
                <a:solidFill>
                  <a:schemeClr val="accent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5" name="Picture 14" descr="Dentons_Logo_Purple_RGB_300.png"/>
          <p:cNvPicPr>
            <a:picLocks noChangeAspect="1"/>
          </p:cNvPicPr>
          <p:nvPr userDrawn="1"/>
        </p:nvPicPr>
        <p:blipFill>
          <a:blip r:embed="rId2"/>
          <a:stretch>
            <a:fillRect/>
          </a:stretch>
        </p:blipFill>
        <p:spPr>
          <a:xfrm>
            <a:off x="7309819" y="445483"/>
            <a:ext cx="1564606" cy="566928"/>
          </a:xfrm>
          <a:prstGeom prst="rect">
            <a:avLst/>
          </a:prstGeom>
        </p:spPr>
      </p:pic>
      <p:sp>
        <p:nvSpPr>
          <p:cNvPr id="17" name="Text Placeholder 16"/>
          <p:cNvSpPr>
            <a:spLocks noGrp="1"/>
          </p:cNvSpPr>
          <p:nvPr>
            <p:ph type="body" sz="quarter" idx="10"/>
          </p:nvPr>
        </p:nvSpPr>
        <p:spPr>
          <a:xfrm>
            <a:off x="368299" y="2103120"/>
            <a:ext cx="4114800" cy="1263949"/>
          </a:xfrm>
        </p:spPr>
        <p:txBody>
          <a:bodyPr anchor="t" anchorCtr="0">
            <a:noAutofit/>
          </a:bodyPr>
          <a:lstStyle>
            <a:lvl1pPr marL="0" indent="9525">
              <a:lnSpc>
                <a:spcPts val="2000"/>
              </a:lnSpc>
              <a:spcBef>
                <a:spcPts val="0"/>
              </a:spcBef>
              <a:buNone/>
              <a:defRPr sz="1800">
                <a:solidFill>
                  <a:schemeClr val="tx1"/>
                </a:solidFill>
              </a:defRPr>
            </a:lvl1pPr>
            <a:lvl2pPr marL="0" indent="9525">
              <a:lnSpc>
                <a:spcPts val="2000"/>
              </a:lnSpc>
              <a:spcBef>
                <a:spcPts val="600"/>
              </a:spcBef>
              <a:buNone/>
              <a:defRPr sz="1800">
                <a:solidFill>
                  <a:schemeClr val="tx1"/>
                </a:solidFill>
              </a:defRPr>
            </a:lvl2pPr>
            <a:lvl3pPr marL="0" indent="9525">
              <a:buNone/>
              <a:defRPr>
                <a:solidFill>
                  <a:schemeClr val="tx1"/>
                </a:solidFill>
              </a:defRPr>
            </a:lvl3pPr>
            <a:lvl4pPr marL="0" indent="9525">
              <a:buNone/>
              <a:defRPr>
                <a:solidFill>
                  <a:schemeClr val="tx1"/>
                </a:solidFill>
              </a:defRPr>
            </a:lvl4pPr>
            <a:lvl5pPr marL="0" indent="9525">
              <a:buNone/>
              <a:defRPr>
                <a:solidFill>
                  <a:schemeClr val="tx1"/>
                </a:solidFill>
              </a:defRPr>
            </a:lvl5pPr>
          </a:lstStyle>
          <a:p>
            <a:pPr lvl="0"/>
            <a:r>
              <a:rPr lang="en-US" smtClean="0"/>
              <a:t>Click to edit Master text styles</a:t>
            </a:r>
          </a:p>
          <a:p>
            <a:pPr lvl="1"/>
            <a:r>
              <a:rPr lang="en-US" smtClean="0"/>
              <a:t>Second level</a:t>
            </a:r>
          </a:p>
        </p:txBody>
      </p:sp>
      <p:sp>
        <p:nvSpPr>
          <p:cNvPr id="20" name="Text Placeholder 19"/>
          <p:cNvSpPr>
            <a:spLocks noGrp="1"/>
          </p:cNvSpPr>
          <p:nvPr>
            <p:ph type="body" sz="quarter" idx="11"/>
          </p:nvPr>
        </p:nvSpPr>
        <p:spPr>
          <a:xfrm>
            <a:off x="368300" y="5486400"/>
            <a:ext cx="8412480" cy="965703"/>
          </a:xfrm>
        </p:spPr>
        <p:txBody>
          <a:bodyPr anchor="b" anchorCtr="0">
            <a:noAutofit/>
          </a:bodyPr>
          <a:lstStyle>
            <a:lvl1pPr marL="0" indent="0">
              <a:buNone/>
              <a:defRPr sz="600">
                <a:solidFill>
                  <a:schemeClr val="tx1"/>
                </a:solidFill>
              </a:defRPr>
            </a:lvl1pPr>
            <a:lvl2pPr marL="0" indent="0">
              <a:buNone/>
              <a:defRPr sz="600">
                <a:solidFill>
                  <a:schemeClr val="tx1"/>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196611779"/>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wo Content with Gradient Inset">
    <p:spTree>
      <p:nvGrpSpPr>
        <p:cNvPr id="1" name=""/>
        <p:cNvGrpSpPr/>
        <p:nvPr/>
      </p:nvGrpSpPr>
      <p:grpSpPr>
        <a:xfrm>
          <a:off x="0" y="0"/>
          <a:ext cx="0" cy="0"/>
          <a:chOff x="0" y="0"/>
          <a:chExt cx="0" cy="0"/>
        </a:xfrm>
      </p:grpSpPr>
      <p:sp>
        <p:nvSpPr>
          <p:cNvPr id="2" name="Title 1"/>
          <p:cNvSpPr>
            <a:spLocks noGrp="1"/>
          </p:cNvSpPr>
          <p:nvPr>
            <p:ph type="title"/>
          </p:nvPr>
        </p:nvSpPr>
        <p:spPr>
          <a:xfrm>
            <a:off x="368300" y="365760"/>
            <a:ext cx="8412480" cy="40011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5760" y="1600200"/>
            <a:ext cx="4038600" cy="4525963"/>
          </a:xfrm>
          <a:gradFill flip="none" rotWithShape="1">
            <a:gsLst>
              <a:gs pos="0">
                <a:srgbClr val="FFFFFF"/>
              </a:gs>
              <a:gs pos="100000">
                <a:srgbClr val="D5D5D2"/>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vert="horz" wrap="square" lIns="91440" tIns="91440" rIns="0" bIns="0" rtlCol="0" anchor="t" anchorCtr="0">
            <a:noAutofit/>
          </a:bodyPr>
          <a:lstStyle>
            <a:lvl1pPr>
              <a:defRPr lang="en-US" sz="1800" dirty="0" smtClean="0">
                <a:solidFill>
                  <a:schemeClr val="tx1"/>
                </a:solidFill>
                <a:latin typeface="+mn-lt"/>
                <a:cs typeface="+mn-cs"/>
              </a:defRPr>
            </a:lvl1pPr>
            <a:lvl2pPr>
              <a:defRPr lang="en-US" sz="1800" dirty="0" smtClean="0">
                <a:solidFill>
                  <a:schemeClr val="lt1"/>
                </a:solidFill>
                <a:latin typeface="+mn-lt"/>
                <a:cs typeface="+mn-cs"/>
              </a:defRPr>
            </a:lvl2pPr>
            <a:lvl3pPr>
              <a:defRPr lang="en-US" dirty="0" smtClean="0">
                <a:solidFill>
                  <a:schemeClr val="lt1"/>
                </a:solidFill>
                <a:latin typeface="+mn-lt"/>
                <a:cs typeface="+mn-cs"/>
              </a:defRPr>
            </a:lvl3pPr>
            <a:lvl4pPr>
              <a:defRPr lang="en-US" dirty="0" smtClean="0">
                <a:solidFill>
                  <a:schemeClr val="lt1"/>
                </a:solidFill>
                <a:latin typeface="+mn-lt"/>
                <a:cs typeface="+mn-cs"/>
              </a:defRPr>
            </a:lvl4pPr>
            <a:lvl5pPr>
              <a:defRPr lang="en-US" dirty="0">
                <a:solidFill>
                  <a:schemeClr val="lt1"/>
                </a:solidFill>
                <a:latin typeface="+mn-lt"/>
                <a:cs typeface="+mn-cs"/>
              </a:defRPr>
            </a:lvl5pPr>
          </a:lstStyle>
          <a:p>
            <a:pPr marL="0" lvl="0" indent="0">
              <a:buNone/>
            </a:pPr>
            <a:r>
              <a:rPr lang="en-US" smtClean="0"/>
              <a:t>Click to edit Master text styles</a:t>
            </a:r>
          </a:p>
        </p:txBody>
      </p:sp>
      <p:sp>
        <p:nvSpPr>
          <p:cNvPr id="4" name="Content Placeholder 3"/>
          <p:cNvSpPr>
            <a:spLocks noGrp="1"/>
          </p:cNvSpPr>
          <p:nvPr>
            <p:ph sz="half" idx="2"/>
          </p:nvPr>
        </p:nvSpPr>
        <p:spPr>
          <a:xfrm>
            <a:off x="4742180" y="1600200"/>
            <a:ext cx="4038600" cy="4525963"/>
          </a:xfrm>
        </p:spPr>
        <p:txBody>
          <a:bodyPr/>
          <a:lstStyle>
            <a:lvl1pPr>
              <a:defRPr sz="2000"/>
            </a:lvl1pPr>
            <a:lvl2pPr>
              <a:defRPr sz="1800"/>
            </a:lvl2pPr>
            <a:lvl3pPr>
              <a:defRPr sz="1400"/>
            </a:lvl3pPr>
            <a:lvl4pPr>
              <a:defRPr sz="1200"/>
            </a:lvl4pPr>
            <a:lvl5pP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393753D-5B62-414A-AC39-5785B5CF6684}" type="datetime3">
              <a:rPr lang="en-GB" smtClean="0">
                <a:solidFill>
                  <a:srgbClr val="565A5C"/>
                </a:solidFill>
              </a:rPr>
              <a:pPr/>
              <a:t>26 February, 2018</a:t>
            </a:fld>
            <a:endParaRPr lang="en-US" dirty="0">
              <a:solidFill>
                <a:srgbClr val="565A5C"/>
              </a:solidFill>
            </a:endParaRPr>
          </a:p>
        </p:txBody>
      </p:sp>
      <p:sp>
        <p:nvSpPr>
          <p:cNvPr id="6" name="Footer Placeholder 5"/>
          <p:cNvSpPr>
            <a:spLocks noGrp="1"/>
          </p:cNvSpPr>
          <p:nvPr>
            <p:ph type="ftr" sz="quarter" idx="11"/>
          </p:nvPr>
        </p:nvSpPr>
        <p:spPr/>
        <p:txBody>
          <a:bodyPr/>
          <a:lstStyle/>
          <a:p>
            <a:r>
              <a:rPr lang="en-GB" smtClean="0">
                <a:solidFill>
                  <a:srgbClr val="565A5C"/>
                </a:solidFill>
              </a:rPr>
              <a:t>Insert Entity Name</a:t>
            </a:r>
            <a:endParaRPr>
              <a:solidFill>
                <a:srgbClr val="565A5C"/>
              </a:solidFill>
            </a:endParaRPr>
          </a:p>
        </p:txBody>
      </p:sp>
      <p:sp>
        <p:nvSpPr>
          <p:cNvPr id="7" name="Slide Number Placeholder 6"/>
          <p:cNvSpPr>
            <a:spLocks noGrp="1"/>
          </p:cNvSpPr>
          <p:nvPr>
            <p:ph type="sldNum" sz="quarter" idx="12"/>
          </p:nvPr>
        </p:nvSpPr>
        <p:spPr/>
        <p:txBody>
          <a:bodyPr/>
          <a:lstStyle/>
          <a:p>
            <a:fld id="{D34DACC3-9742-4940-92E6-4CAB853A3218}" type="slidenum">
              <a:rPr lang="en-US" smtClean="0">
                <a:solidFill>
                  <a:srgbClr val="565A5C"/>
                </a:solidFill>
              </a:rPr>
              <a:pPr/>
              <a:t>‹#›</a:t>
            </a:fld>
            <a:endParaRPr lang="en-US" dirty="0">
              <a:solidFill>
                <a:srgbClr val="565A5C"/>
              </a:solidFill>
            </a:endParaRPr>
          </a:p>
        </p:txBody>
      </p:sp>
      <p:sp>
        <p:nvSpPr>
          <p:cNvPr id="9" name="Text Placeholder 9"/>
          <p:cNvSpPr>
            <a:spLocks noGrp="1"/>
          </p:cNvSpPr>
          <p:nvPr>
            <p:ph type="body" sz="quarter" idx="14"/>
          </p:nvPr>
        </p:nvSpPr>
        <p:spPr bwMode="gray">
          <a:xfrm>
            <a:off x="365760" y="777240"/>
            <a:ext cx="8412480" cy="457200"/>
          </a:xfrm>
        </p:spPr>
        <p:txBody>
          <a:bodyPr/>
          <a:lstStyle>
            <a:lvl1pPr marL="0" indent="0">
              <a:buNone/>
              <a:defRPr sz="2600" b="1">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3347403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Title with Gradient Back">
    <p:spTree>
      <p:nvGrpSpPr>
        <p:cNvPr id="1" name=""/>
        <p:cNvGrpSpPr/>
        <p:nvPr/>
      </p:nvGrpSpPr>
      <p:grpSpPr>
        <a:xfrm>
          <a:off x="0" y="0"/>
          <a:ext cx="0" cy="0"/>
          <a:chOff x="0" y="0"/>
          <a:chExt cx="0" cy="0"/>
        </a:xfrm>
      </p:grpSpPr>
      <p:sp>
        <p:nvSpPr>
          <p:cNvPr id="6" name="Rectangle 5"/>
          <p:cNvSpPr/>
          <p:nvPr userDrawn="1"/>
        </p:nvSpPr>
        <p:spPr>
          <a:xfrm>
            <a:off x="0" y="0"/>
            <a:ext cx="9143999" cy="6371771"/>
          </a:xfrm>
          <a:prstGeom prst="rect">
            <a:avLst/>
          </a:prstGeom>
          <a:gradFill flip="none" rotWithShape="1">
            <a:gsLst>
              <a:gs pos="0">
                <a:srgbClr val="FFFFFF"/>
              </a:gs>
              <a:gs pos="100000">
                <a:srgbClr val="D5D5D2"/>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0C170C-AB45-4FEE-8E0D-AACA7AA12E39}" type="datetime3">
              <a:rPr lang="en-GB" smtClean="0">
                <a:solidFill>
                  <a:srgbClr val="565A5C"/>
                </a:solidFill>
              </a:rPr>
              <a:pPr/>
              <a:t>26 February, 2018</a:t>
            </a:fld>
            <a:endParaRPr lang="en-US" dirty="0">
              <a:solidFill>
                <a:srgbClr val="565A5C"/>
              </a:solidFill>
            </a:endParaRPr>
          </a:p>
        </p:txBody>
      </p:sp>
      <p:sp>
        <p:nvSpPr>
          <p:cNvPr id="4" name="Footer Placeholder 3"/>
          <p:cNvSpPr>
            <a:spLocks noGrp="1"/>
          </p:cNvSpPr>
          <p:nvPr>
            <p:ph type="ftr" sz="quarter" idx="11"/>
          </p:nvPr>
        </p:nvSpPr>
        <p:spPr/>
        <p:txBody>
          <a:bodyPr/>
          <a:lstStyle/>
          <a:p>
            <a:r>
              <a:rPr lang="en-GB" smtClean="0">
                <a:solidFill>
                  <a:srgbClr val="565A5C"/>
                </a:solidFill>
              </a:rPr>
              <a:t>Insert Entity Name</a:t>
            </a:r>
            <a:endParaRPr>
              <a:solidFill>
                <a:srgbClr val="565A5C"/>
              </a:solidFill>
            </a:endParaRPr>
          </a:p>
        </p:txBody>
      </p:sp>
      <p:sp>
        <p:nvSpPr>
          <p:cNvPr id="5" name="Slide Number Placeholder 4"/>
          <p:cNvSpPr>
            <a:spLocks noGrp="1"/>
          </p:cNvSpPr>
          <p:nvPr>
            <p:ph type="sldNum" sz="quarter" idx="12"/>
          </p:nvPr>
        </p:nvSpPr>
        <p:spPr/>
        <p:txBody>
          <a:bodyPr/>
          <a:lstStyle/>
          <a:p>
            <a:fld id="{D34DACC3-9742-4940-92E6-4CAB853A3218}" type="slidenum">
              <a:rPr lang="en-US" smtClean="0">
                <a:solidFill>
                  <a:srgbClr val="565A5C"/>
                </a:solidFill>
              </a:rPr>
              <a:pPr/>
              <a:t>‹#›</a:t>
            </a:fld>
            <a:endParaRPr lang="en-US" dirty="0">
              <a:solidFill>
                <a:srgbClr val="565A5C"/>
              </a:solidFill>
            </a:endParaRPr>
          </a:p>
        </p:txBody>
      </p:sp>
      <p:sp>
        <p:nvSpPr>
          <p:cNvPr id="8" name="Text Placeholder 9"/>
          <p:cNvSpPr>
            <a:spLocks noGrp="1"/>
          </p:cNvSpPr>
          <p:nvPr>
            <p:ph type="body" sz="quarter" idx="14"/>
          </p:nvPr>
        </p:nvSpPr>
        <p:spPr bwMode="gray">
          <a:xfrm>
            <a:off x="365760" y="777240"/>
            <a:ext cx="8412480" cy="457200"/>
          </a:xfrm>
        </p:spPr>
        <p:txBody>
          <a:bodyPr/>
          <a:lstStyle>
            <a:lvl1pPr marL="0" indent="0">
              <a:buNone/>
              <a:defRPr sz="2600" b="1">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283916838"/>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8" name="Content Placeholder 7"/>
          <p:cNvSpPr>
            <a:spLocks noGrp="1"/>
          </p:cNvSpPr>
          <p:nvPr>
            <p:ph sz="quarter" idx="13"/>
          </p:nvPr>
        </p:nvSpPr>
        <p:spPr>
          <a:xfrm>
            <a:off x="365760" y="1600200"/>
            <a:ext cx="841248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1B66CC28-0B8D-4BA4-81CA-702CC2B9A481}" type="datetime3">
              <a:rPr lang="en-GB" smtClean="0">
                <a:solidFill>
                  <a:srgbClr val="565A5C"/>
                </a:solidFill>
              </a:rPr>
              <a:pPr/>
              <a:t>26 February, 2018</a:t>
            </a:fld>
            <a:endParaRPr lang="en-US" dirty="0">
              <a:solidFill>
                <a:srgbClr val="565A5C"/>
              </a:solidFill>
            </a:endParaRPr>
          </a:p>
        </p:txBody>
      </p:sp>
      <p:sp>
        <p:nvSpPr>
          <p:cNvPr id="13" name="Footer Placeholder 12"/>
          <p:cNvSpPr>
            <a:spLocks noGrp="1"/>
          </p:cNvSpPr>
          <p:nvPr>
            <p:ph type="ftr" sz="quarter" idx="15"/>
          </p:nvPr>
        </p:nvSpPr>
        <p:spPr/>
        <p:txBody>
          <a:bodyPr/>
          <a:lstStyle/>
          <a:p>
            <a:r>
              <a:rPr lang="en-GB" smtClean="0">
                <a:solidFill>
                  <a:srgbClr val="565A5C"/>
                </a:solidFill>
              </a:rPr>
              <a:t>Insert Entity Name</a:t>
            </a:r>
            <a:endParaRPr>
              <a:solidFill>
                <a:srgbClr val="565A5C"/>
              </a:solidFill>
            </a:endParaRPr>
          </a:p>
        </p:txBody>
      </p:sp>
      <p:sp>
        <p:nvSpPr>
          <p:cNvPr id="14" name="Slide Number Placeholder 13"/>
          <p:cNvSpPr>
            <a:spLocks noGrp="1"/>
          </p:cNvSpPr>
          <p:nvPr>
            <p:ph type="sldNum" sz="quarter" idx="16"/>
          </p:nvPr>
        </p:nvSpPr>
        <p:spPr/>
        <p:txBody>
          <a:bodyPr/>
          <a:lstStyle/>
          <a:p>
            <a:fld id="{D34DACC3-9742-4940-92E6-4CAB853A3218}" type="slidenum">
              <a:rPr lang="en-US" smtClean="0">
                <a:solidFill>
                  <a:srgbClr val="565A5C"/>
                </a:solidFill>
              </a:rPr>
              <a:pPr/>
              <a:t>‹#›</a:t>
            </a:fld>
            <a:endParaRPr lang="en-US" dirty="0">
              <a:solidFill>
                <a:srgbClr val="565A5C"/>
              </a:solidFill>
            </a:endParaRPr>
          </a:p>
        </p:txBody>
      </p:sp>
    </p:spTree>
    <p:extLst>
      <p:ext uri="{BB962C8B-B14F-4D97-AF65-F5344CB8AC3E}">
        <p14:creationId xmlns:p14="http://schemas.microsoft.com/office/powerpoint/2010/main" val="1105442545"/>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_Title and Content +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E5DEC295-B119-400A-AAE7-1DC4CA6B577B}" type="datetime3">
              <a:rPr lang="en-GB" smtClean="0">
                <a:solidFill>
                  <a:srgbClr val="565A5C"/>
                </a:solidFill>
              </a:rPr>
              <a:pPr/>
              <a:t>26 February, 2018</a:t>
            </a:fld>
            <a:endParaRPr lang="en-US" dirty="0">
              <a:solidFill>
                <a:srgbClr val="565A5C"/>
              </a:solidFill>
            </a:endParaRPr>
          </a:p>
        </p:txBody>
      </p:sp>
      <p:sp>
        <p:nvSpPr>
          <p:cNvPr id="5" name="Footer Placeholder 4"/>
          <p:cNvSpPr>
            <a:spLocks noGrp="1"/>
          </p:cNvSpPr>
          <p:nvPr>
            <p:ph type="ftr" sz="quarter" idx="11"/>
          </p:nvPr>
        </p:nvSpPr>
        <p:spPr/>
        <p:txBody>
          <a:bodyPr/>
          <a:lstStyle/>
          <a:p>
            <a:r>
              <a:rPr lang="en-GB" smtClean="0">
                <a:solidFill>
                  <a:srgbClr val="565A5C"/>
                </a:solidFill>
              </a:rPr>
              <a:t>Insert Entity Name</a:t>
            </a:r>
            <a:endParaRPr>
              <a:solidFill>
                <a:srgbClr val="565A5C"/>
              </a:solidFill>
            </a:endParaRPr>
          </a:p>
        </p:txBody>
      </p:sp>
      <p:sp>
        <p:nvSpPr>
          <p:cNvPr id="6" name="Slide Number Placeholder 5"/>
          <p:cNvSpPr>
            <a:spLocks noGrp="1"/>
          </p:cNvSpPr>
          <p:nvPr>
            <p:ph type="sldNum" sz="quarter" idx="12"/>
          </p:nvPr>
        </p:nvSpPr>
        <p:spPr/>
        <p:txBody>
          <a:bodyPr/>
          <a:lstStyle/>
          <a:p>
            <a:fld id="{D34DACC3-9742-4940-92E6-4CAB853A3218}" type="slidenum">
              <a:rPr lang="en-US" smtClean="0">
                <a:solidFill>
                  <a:srgbClr val="565A5C"/>
                </a:solidFill>
              </a:rPr>
              <a:pPr/>
              <a:t>‹#›</a:t>
            </a:fld>
            <a:endParaRPr lang="en-US" dirty="0">
              <a:solidFill>
                <a:srgbClr val="565A5C"/>
              </a:solidFill>
            </a:endParaRPr>
          </a:p>
        </p:txBody>
      </p:sp>
      <p:sp>
        <p:nvSpPr>
          <p:cNvPr id="10" name="Content Placeholder 9"/>
          <p:cNvSpPr>
            <a:spLocks noGrp="1"/>
          </p:cNvSpPr>
          <p:nvPr>
            <p:ph sz="quarter" idx="14"/>
          </p:nvPr>
        </p:nvSpPr>
        <p:spPr>
          <a:xfrm>
            <a:off x="368300" y="1600200"/>
            <a:ext cx="841248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9"/>
          <p:cNvSpPr>
            <a:spLocks noGrp="1"/>
          </p:cNvSpPr>
          <p:nvPr>
            <p:ph type="body" sz="quarter" idx="15"/>
          </p:nvPr>
        </p:nvSpPr>
        <p:spPr bwMode="gray">
          <a:xfrm>
            <a:off x="365760" y="777240"/>
            <a:ext cx="8412480" cy="457200"/>
          </a:xfrm>
        </p:spPr>
        <p:txBody>
          <a:bodyPr/>
          <a:lstStyle>
            <a:lvl1pPr marL="0" indent="0">
              <a:buNone/>
              <a:defRPr sz="2600" b="1">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28968136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Kuwait">
    <p:spTree>
      <p:nvGrpSpPr>
        <p:cNvPr id="1" name=""/>
        <p:cNvGrpSpPr/>
        <p:nvPr/>
      </p:nvGrpSpPr>
      <p:grpSpPr>
        <a:xfrm>
          <a:off x="0" y="0"/>
          <a:ext cx="0" cy="0"/>
          <a:chOff x="0" y="0"/>
          <a:chExt cx="0" cy="0"/>
        </a:xfrm>
      </p:grpSpPr>
      <p:pic>
        <p:nvPicPr>
          <p:cNvPr id="15" name="Picture 14" descr="Dentons_Logo_Purple_RGB_300.png"/>
          <p:cNvPicPr>
            <a:picLocks noChangeAspect="1"/>
          </p:cNvPicPr>
          <p:nvPr userDrawn="1"/>
        </p:nvPicPr>
        <p:blipFill>
          <a:blip r:embed="rId2"/>
          <a:stretch>
            <a:fillRect/>
          </a:stretch>
        </p:blipFill>
        <p:spPr>
          <a:xfrm>
            <a:off x="7309819" y="445483"/>
            <a:ext cx="1564606" cy="566928"/>
          </a:xfrm>
          <a:prstGeom prst="rect">
            <a:avLst/>
          </a:prstGeom>
        </p:spPr>
      </p:pic>
      <p:sp>
        <p:nvSpPr>
          <p:cNvPr id="6" name="Text Placeholder 6"/>
          <p:cNvSpPr txBox="1">
            <a:spLocks/>
          </p:cNvSpPr>
          <p:nvPr userDrawn="1"/>
        </p:nvSpPr>
        <p:spPr bwMode="gray">
          <a:xfrm>
            <a:off x="367200" y="2102400"/>
            <a:ext cx="4114800" cy="2043931"/>
          </a:xfrm>
          <a:prstGeom prst="rect">
            <a:avLst/>
          </a:prstGeom>
        </p:spPr>
        <p:txBody>
          <a:bodyPr vert="horz" wrap="square" lIns="0" tIns="0" rIns="0" bIns="0" rtlCol="0" anchor="t" anchorCtr="0">
            <a:noAutofit/>
          </a:bodyPr>
          <a:lstStyle>
            <a:lvl1pPr marL="0" indent="9525" algn="l" defTabSz="457200" rtl="0" eaLnBrk="1" latinLnBrk="0" hangingPunct="1">
              <a:lnSpc>
                <a:spcPts val="2000"/>
              </a:lnSpc>
              <a:spcBef>
                <a:spcPts val="0"/>
              </a:spcBef>
              <a:buClr>
                <a:schemeClr val="accent1"/>
              </a:buClr>
              <a:buFont typeface="Arial"/>
              <a:buNone/>
              <a:defRPr sz="1800" kern="1200">
                <a:solidFill>
                  <a:schemeClr val="tx1"/>
                </a:solidFill>
                <a:latin typeface="Arial" pitchFamily="34" charset="0"/>
                <a:ea typeface="+mn-ea"/>
                <a:cs typeface="Arial" pitchFamily="34" charset="0"/>
              </a:defRPr>
            </a:lvl1pPr>
            <a:lvl2pPr marL="0" indent="9525" algn="l" defTabSz="457200" rtl="0" eaLnBrk="1" latinLnBrk="0" hangingPunct="1">
              <a:lnSpc>
                <a:spcPts val="2000"/>
              </a:lnSpc>
              <a:spcBef>
                <a:spcPts val="600"/>
              </a:spcBef>
              <a:buClr>
                <a:schemeClr val="bg1"/>
              </a:buClr>
              <a:buFont typeface="Arial" pitchFamily="34" charset="0"/>
              <a:buNone/>
              <a:defRPr sz="1800" kern="1200">
                <a:solidFill>
                  <a:schemeClr val="tx1"/>
                </a:solidFill>
                <a:latin typeface="Arial" pitchFamily="34" charset="0"/>
                <a:ea typeface="+mn-ea"/>
                <a:cs typeface="Arial" pitchFamily="34" charset="0"/>
              </a:defRPr>
            </a:lvl2pPr>
            <a:lvl3pPr marL="0" indent="9525" algn="l" defTabSz="457200" rtl="0" eaLnBrk="1" latinLnBrk="0" hangingPunct="1">
              <a:spcBef>
                <a:spcPts val="400"/>
              </a:spcBef>
              <a:buClr>
                <a:schemeClr val="tx1"/>
              </a:buClr>
              <a:buFont typeface="Arial" pitchFamily="34" charset="0"/>
              <a:buNone/>
              <a:defRPr sz="1400" kern="1200">
                <a:solidFill>
                  <a:schemeClr val="tx1"/>
                </a:solidFill>
                <a:latin typeface="Arial" pitchFamily="34" charset="0"/>
                <a:ea typeface="+mn-ea"/>
                <a:cs typeface="Arial" pitchFamily="34" charset="0"/>
              </a:defRPr>
            </a:lvl3pPr>
            <a:lvl4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4pPr>
            <a:lvl5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000"/>
              </a:lnSpc>
              <a:spcBef>
                <a:spcPts val="600"/>
              </a:spcBef>
              <a:spcAft>
                <a:spcPts val="0"/>
              </a:spcAft>
            </a:pPr>
            <a:r>
              <a:rPr lang="en-GB" sz="1800" dirty="0" smtClean="0">
                <a:effectLst/>
                <a:latin typeface="Arial"/>
                <a:ea typeface="Arial"/>
                <a:cs typeface="Arial"/>
              </a:rPr>
              <a:t>Al-</a:t>
            </a:r>
            <a:r>
              <a:rPr lang="en-GB" sz="1800" dirty="0" err="1" smtClean="0">
                <a:effectLst/>
                <a:latin typeface="Arial"/>
                <a:ea typeface="Arial"/>
                <a:cs typeface="Arial"/>
              </a:rPr>
              <a:t>Shehab</a:t>
            </a:r>
            <a:r>
              <a:rPr lang="en-GB" sz="1800" dirty="0" smtClean="0">
                <a:effectLst/>
                <a:latin typeface="Arial"/>
                <a:ea typeface="Arial"/>
                <a:cs typeface="Arial"/>
              </a:rPr>
              <a:t> &amp; Partners </a:t>
            </a:r>
          </a:p>
          <a:p>
            <a:pPr>
              <a:lnSpc>
                <a:spcPts val="2000"/>
              </a:lnSpc>
              <a:spcBef>
                <a:spcPts val="600"/>
              </a:spcBef>
              <a:spcAft>
                <a:spcPts val="0"/>
              </a:spcAft>
            </a:pPr>
            <a:r>
              <a:rPr lang="en-GB" sz="1800" dirty="0" smtClean="0">
                <a:effectLst/>
                <a:latin typeface="Arial"/>
                <a:ea typeface="Arial"/>
                <a:cs typeface="Arial"/>
              </a:rPr>
              <a:t>in association with Dentons &amp; Co</a:t>
            </a:r>
          </a:p>
          <a:p>
            <a:pPr>
              <a:lnSpc>
                <a:spcPts val="2000"/>
              </a:lnSpc>
              <a:spcBef>
                <a:spcPts val="600"/>
              </a:spcBef>
              <a:spcAft>
                <a:spcPts val="0"/>
              </a:spcAft>
            </a:pPr>
            <a:r>
              <a:rPr lang="en-GB" sz="1800" dirty="0" err="1" smtClean="0">
                <a:effectLst/>
                <a:latin typeface="Arial"/>
                <a:ea typeface="Arial"/>
                <a:cs typeface="Arial"/>
              </a:rPr>
              <a:t>Shayma</a:t>
            </a:r>
            <a:r>
              <a:rPr lang="en-GB" sz="1800" dirty="0" smtClean="0">
                <a:effectLst/>
                <a:latin typeface="Arial"/>
                <a:ea typeface="Arial"/>
                <a:cs typeface="Arial"/>
              </a:rPr>
              <a:t> Tower  10th Floor</a:t>
            </a:r>
          </a:p>
          <a:p>
            <a:pPr>
              <a:lnSpc>
                <a:spcPts val="2000"/>
              </a:lnSpc>
              <a:spcBef>
                <a:spcPts val="600"/>
              </a:spcBef>
              <a:spcAft>
                <a:spcPts val="0"/>
              </a:spcAft>
            </a:pPr>
            <a:r>
              <a:rPr lang="en-GB" sz="1800" dirty="0" smtClean="0">
                <a:effectLst/>
                <a:latin typeface="Arial"/>
                <a:ea typeface="Arial"/>
                <a:cs typeface="Arial"/>
              </a:rPr>
              <a:t>Murgab  Block 3</a:t>
            </a:r>
          </a:p>
          <a:p>
            <a:pPr>
              <a:lnSpc>
                <a:spcPts val="2000"/>
              </a:lnSpc>
              <a:spcBef>
                <a:spcPts val="600"/>
              </a:spcBef>
              <a:spcAft>
                <a:spcPts val="0"/>
              </a:spcAft>
            </a:pPr>
            <a:r>
              <a:rPr lang="en-GB" sz="1800" dirty="0" smtClean="0">
                <a:effectLst/>
                <a:latin typeface="Arial"/>
                <a:ea typeface="Arial"/>
                <a:cs typeface="Arial"/>
              </a:rPr>
              <a:t>Omar </a:t>
            </a:r>
            <a:r>
              <a:rPr lang="en-GB" sz="1800" dirty="0" err="1" smtClean="0">
                <a:effectLst/>
                <a:latin typeface="Arial"/>
                <a:ea typeface="Arial"/>
                <a:cs typeface="Arial"/>
              </a:rPr>
              <a:t>Ibn</a:t>
            </a:r>
            <a:r>
              <a:rPr lang="en-GB" sz="1800" dirty="0" smtClean="0">
                <a:effectLst/>
                <a:latin typeface="Arial"/>
                <a:ea typeface="Arial"/>
                <a:cs typeface="Arial"/>
              </a:rPr>
              <a:t> Al </a:t>
            </a:r>
            <a:r>
              <a:rPr lang="en-GB" sz="1800" dirty="0" err="1" smtClean="0">
                <a:effectLst/>
                <a:latin typeface="Arial"/>
                <a:ea typeface="Arial"/>
                <a:cs typeface="Arial"/>
              </a:rPr>
              <a:t>Khattab</a:t>
            </a:r>
            <a:r>
              <a:rPr lang="en-GB" sz="1800" dirty="0" smtClean="0">
                <a:effectLst/>
                <a:latin typeface="Arial"/>
                <a:ea typeface="Arial"/>
                <a:cs typeface="Arial"/>
              </a:rPr>
              <a:t> Street</a:t>
            </a:r>
          </a:p>
          <a:p>
            <a:pPr>
              <a:lnSpc>
                <a:spcPts val="2000"/>
              </a:lnSpc>
              <a:spcBef>
                <a:spcPts val="600"/>
              </a:spcBef>
              <a:spcAft>
                <a:spcPts val="0"/>
              </a:spcAft>
            </a:pPr>
            <a:r>
              <a:rPr lang="en-GB" sz="1800" dirty="0" smtClean="0">
                <a:effectLst/>
                <a:latin typeface="Arial"/>
                <a:ea typeface="Arial"/>
                <a:cs typeface="Arial"/>
              </a:rPr>
              <a:t>Kuwait City</a:t>
            </a:r>
          </a:p>
          <a:p>
            <a:pPr>
              <a:lnSpc>
                <a:spcPts val="2000"/>
              </a:lnSpc>
              <a:spcBef>
                <a:spcPts val="600"/>
              </a:spcBef>
              <a:spcAft>
                <a:spcPts val="0"/>
              </a:spcAft>
            </a:pPr>
            <a:r>
              <a:rPr lang="en-GB" sz="1800" dirty="0" smtClean="0">
                <a:effectLst/>
                <a:latin typeface="Arial"/>
                <a:ea typeface="Arial"/>
                <a:cs typeface="Arial"/>
              </a:rPr>
              <a:t>State of Kuwait</a:t>
            </a:r>
          </a:p>
        </p:txBody>
      </p:sp>
      <p:sp>
        <p:nvSpPr>
          <p:cNvPr id="8" name="Text Placeholder 4"/>
          <p:cNvSpPr txBox="1">
            <a:spLocks/>
          </p:cNvSpPr>
          <p:nvPr userDrawn="1"/>
        </p:nvSpPr>
        <p:spPr bwMode="gray">
          <a:xfrm>
            <a:off x="367200" y="367200"/>
            <a:ext cx="6878232" cy="553998"/>
          </a:xfrm>
          <a:prstGeom prst="rect">
            <a:avLst/>
          </a:prstGeom>
        </p:spPr>
        <p:txBody>
          <a:bodyPr vert="horz" wrap="square" lIns="0" tIns="0" rIns="0" bIns="0" rtlCol="0" anchor="b">
            <a:spAutoFit/>
          </a:bodyPr>
          <a:lstStyle>
            <a:lvl1pPr marL="0" indent="0" algn="l" defTabSz="457200" rtl="0" eaLnBrk="1" latinLnBrk="0" hangingPunct="1">
              <a:spcBef>
                <a:spcPts val="0"/>
              </a:spcBef>
              <a:buClr>
                <a:schemeClr val="accent1"/>
              </a:buClr>
              <a:buFont typeface="Arial"/>
              <a:buNone/>
              <a:defRPr sz="3600" b="0" kern="1200">
                <a:solidFill>
                  <a:schemeClr val="accent1"/>
                </a:solidFill>
                <a:latin typeface="Arial" pitchFamily="34" charset="0"/>
                <a:ea typeface="+mn-ea"/>
                <a:cs typeface="Arial" pitchFamily="34" charset="0"/>
              </a:defRPr>
            </a:lvl1pPr>
            <a:lvl2pPr marL="457200" indent="0" algn="l" defTabSz="457200" rtl="0" eaLnBrk="1" latinLnBrk="0" hangingPunct="1">
              <a:spcBef>
                <a:spcPts val="600"/>
              </a:spcBef>
              <a:buClr>
                <a:schemeClr val="bg1"/>
              </a:buClr>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457200" rtl="0" eaLnBrk="1" latinLnBrk="0" hangingPunct="1">
              <a:spcBef>
                <a:spcPts val="400"/>
              </a:spcBef>
              <a:buClr>
                <a:schemeClr val="tx1"/>
              </a:buClr>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dirty="0" smtClean="0"/>
              <a:t>Thank you</a:t>
            </a:r>
            <a:endParaRPr lang="en-US" dirty="0"/>
          </a:p>
        </p:txBody>
      </p:sp>
      <p:sp>
        <p:nvSpPr>
          <p:cNvPr id="9" name="Text Placeholder 11"/>
          <p:cNvSpPr txBox="1">
            <a:spLocks/>
          </p:cNvSpPr>
          <p:nvPr userDrawn="1"/>
        </p:nvSpPr>
        <p:spPr bwMode="gray">
          <a:xfrm>
            <a:off x="367200" y="5486400"/>
            <a:ext cx="8412480" cy="965703"/>
          </a:xfrm>
          <a:prstGeom prst="rect">
            <a:avLst/>
          </a:prstGeom>
        </p:spPr>
        <p:txBody>
          <a:bodyPr vert="horz" wrap="square" lIns="0" tIns="0" rIns="0" bIns="0" rtlCol="0" anchor="b" anchorCtr="0">
            <a:noAutofit/>
          </a:bodyPr>
          <a:lstStyle>
            <a:lvl1pPr marL="0" indent="0" algn="l" defTabSz="457200" rtl="0" eaLnBrk="1" latinLnBrk="0" hangingPunct="1">
              <a:spcBef>
                <a:spcPts val="1000"/>
              </a:spcBef>
              <a:buClr>
                <a:schemeClr val="accent1"/>
              </a:buClr>
              <a:buFont typeface="Arial"/>
              <a:buNone/>
              <a:defRPr sz="600" kern="1200">
                <a:solidFill>
                  <a:schemeClr val="tx1"/>
                </a:solidFill>
                <a:latin typeface="Arial" pitchFamily="34" charset="0"/>
                <a:ea typeface="+mn-ea"/>
                <a:cs typeface="Arial" pitchFamily="34" charset="0"/>
              </a:defRPr>
            </a:lvl1pPr>
            <a:lvl2pPr marL="0" indent="0" algn="l" defTabSz="457200" rtl="0" eaLnBrk="1" latinLnBrk="0" hangingPunct="1">
              <a:spcBef>
                <a:spcPts val="600"/>
              </a:spcBef>
              <a:buClr>
                <a:schemeClr val="bg1"/>
              </a:buClr>
              <a:buFont typeface="Arial" pitchFamily="34" charset="0"/>
              <a:buNone/>
              <a:defRPr sz="600" kern="1200">
                <a:solidFill>
                  <a:schemeClr val="tx1"/>
                </a:solidFill>
                <a:latin typeface="Arial" pitchFamily="34" charset="0"/>
                <a:ea typeface="+mn-ea"/>
                <a:cs typeface="Arial" pitchFamily="34" charset="0"/>
              </a:defRPr>
            </a:lvl2pPr>
            <a:lvl3pPr marL="548640" indent="-182880" algn="l" defTabSz="457200" rtl="0" eaLnBrk="1" latinLnBrk="0" hangingPunct="1">
              <a:spcBef>
                <a:spcPts val="4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73152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4pPr>
            <a:lvl5pPr marL="91440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GB" dirty="0" smtClean="0"/>
              <a:t>© 2013 Dentons. This publication is not designed to provide legal or other advice and you should not take, or refrain from taking, action based on its content. Attorney Advertising. Please see dentons.com for Legal Notices. Dentons is an international legal practice providing client services worldwide through its member firms and affiliates. </a:t>
            </a:r>
            <a:r>
              <a:rPr lang="en-GB" sz="600" kern="1200" dirty="0" smtClean="0">
                <a:solidFill>
                  <a:schemeClr val="tx1"/>
                </a:solidFill>
                <a:effectLst/>
                <a:latin typeface="Arial" pitchFamily="34" charset="0"/>
                <a:ea typeface="+mn-ea"/>
                <a:cs typeface="Arial" pitchFamily="34" charset="0"/>
              </a:rPr>
              <a:t>Al-</a:t>
            </a:r>
            <a:r>
              <a:rPr lang="en-GB" sz="600" kern="1200" dirty="0" err="1" smtClean="0">
                <a:solidFill>
                  <a:schemeClr val="tx1"/>
                </a:solidFill>
                <a:effectLst/>
                <a:latin typeface="Arial" pitchFamily="34" charset="0"/>
                <a:ea typeface="+mn-ea"/>
                <a:cs typeface="Arial" pitchFamily="34" charset="0"/>
              </a:rPr>
              <a:t>Shehab</a:t>
            </a:r>
            <a:r>
              <a:rPr lang="en-GB" sz="600" kern="1200" dirty="0" smtClean="0">
                <a:solidFill>
                  <a:schemeClr val="tx1"/>
                </a:solidFill>
                <a:effectLst/>
                <a:latin typeface="Arial" pitchFamily="34" charset="0"/>
                <a:ea typeface="+mn-ea"/>
                <a:cs typeface="Arial" pitchFamily="34" charset="0"/>
              </a:rPr>
              <a:t> &amp; Partners operates in Kuwait in association with Dentons &amp; Co. Dentons &amp; Co is a partnership comprising Dentons Middle East Partners LLP and Dentons Middle East Limited. It is authorised and regulated by the Solicitors Regulation Authority. Any reference to a "partner" means a person who is a partner, member, consultant or employee with equivalent standing and qualifications in one of Dentons' affiliates.</a:t>
            </a:r>
            <a:endParaRPr lang="en-GB" dirty="0" smtClean="0"/>
          </a:p>
        </p:txBody>
      </p:sp>
    </p:spTree>
    <p:extLst>
      <p:ext uri="{BB962C8B-B14F-4D97-AF65-F5344CB8AC3E}">
        <p14:creationId xmlns:p14="http://schemas.microsoft.com/office/powerpoint/2010/main" val="928030681"/>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Title + Subhead + Gradient inse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77394B8-0F32-478D-AB7C-D155A9FDB377}" type="datetime3">
              <a:rPr lang="en-GB" smtClean="0">
                <a:solidFill>
                  <a:srgbClr val="565A5C"/>
                </a:solidFill>
              </a:rPr>
              <a:pPr/>
              <a:t>26 February, 2018</a:t>
            </a:fld>
            <a:endParaRPr lang="en-US" dirty="0">
              <a:solidFill>
                <a:srgbClr val="565A5C"/>
              </a:solidFill>
            </a:endParaRPr>
          </a:p>
        </p:txBody>
      </p:sp>
      <p:sp>
        <p:nvSpPr>
          <p:cNvPr id="5" name="Footer Placeholder 4"/>
          <p:cNvSpPr>
            <a:spLocks noGrp="1"/>
          </p:cNvSpPr>
          <p:nvPr>
            <p:ph type="ftr" sz="quarter" idx="11"/>
          </p:nvPr>
        </p:nvSpPr>
        <p:spPr/>
        <p:txBody>
          <a:bodyPr/>
          <a:lstStyle/>
          <a:p>
            <a:r>
              <a:rPr lang="en-GB" smtClean="0">
                <a:solidFill>
                  <a:srgbClr val="565A5C"/>
                </a:solidFill>
              </a:rPr>
              <a:t>Insert Entity Name</a:t>
            </a:r>
            <a:endParaRPr>
              <a:solidFill>
                <a:srgbClr val="565A5C"/>
              </a:solidFill>
            </a:endParaRPr>
          </a:p>
        </p:txBody>
      </p:sp>
      <p:sp>
        <p:nvSpPr>
          <p:cNvPr id="6" name="Slide Number Placeholder 5"/>
          <p:cNvSpPr>
            <a:spLocks noGrp="1"/>
          </p:cNvSpPr>
          <p:nvPr>
            <p:ph type="sldNum" sz="quarter" idx="12"/>
          </p:nvPr>
        </p:nvSpPr>
        <p:spPr/>
        <p:txBody>
          <a:bodyPr/>
          <a:lstStyle/>
          <a:p>
            <a:fld id="{D34DACC3-9742-4940-92E6-4CAB853A3218}" type="slidenum">
              <a:rPr lang="en-US" smtClean="0">
                <a:solidFill>
                  <a:srgbClr val="565A5C"/>
                </a:solidFill>
              </a:rPr>
              <a:pPr/>
              <a:t>‹#›</a:t>
            </a:fld>
            <a:endParaRPr lang="en-US" dirty="0">
              <a:solidFill>
                <a:srgbClr val="565A5C"/>
              </a:solidFill>
            </a:endParaRPr>
          </a:p>
        </p:txBody>
      </p:sp>
      <p:sp>
        <p:nvSpPr>
          <p:cNvPr id="10" name="Content Placeholder 9"/>
          <p:cNvSpPr>
            <a:spLocks noGrp="1"/>
          </p:cNvSpPr>
          <p:nvPr>
            <p:ph sz="quarter" idx="14"/>
          </p:nvPr>
        </p:nvSpPr>
        <p:spPr>
          <a:xfrm>
            <a:off x="368300" y="1600200"/>
            <a:ext cx="8412480" cy="4572000"/>
          </a:xfrm>
          <a:gradFill flip="none" rotWithShape="1">
            <a:gsLst>
              <a:gs pos="0">
                <a:srgbClr val="FFFFFF"/>
              </a:gs>
              <a:gs pos="100000">
                <a:srgbClr val="D5D5D2"/>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40" tIns="91440" rtlCol="0" anchor="t" anchorCtr="0"/>
          <a:lstStyle>
            <a:lvl1pPr marL="0" indent="0">
              <a:buNone/>
              <a:defRPr lang="en-US" sz="1800" dirty="0" smtClean="0">
                <a:solidFill>
                  <a:schemeClr val="tx1"/>
                </a:solidFill>
              </a:defRPr>
            </a:lvl1pPr>
            <a:lvl2pPr marL="182880">
              <a:defRPr lang="en-US" sz="1800" dirty="0" smtClean="0"/>
            </a:lvl2pPr>
          </a:lstStyle>
          <a:p>
            <a:pPr marL="0" lvl="0"/>
            <a:r>
              <a:rPr lang="en-US" smtClean="0"/>
              <a:t>Click to edit Master text styles</a:t>
            </a:r>
          </a:p>
        </p:txBody>
      </p:sp>
      <p:sp>
        <p:nvSpPr>
          <p:cNvPr id="9" name="Text Placeholder 9"/>
          <p:cNvSpPr>
            <a:spLocks noGrp="1"/>
          </p:cNvSpPr>
          <p:nvPr>
            <p:ph type="body" sz="quarter" idx="15"/>
          </p:nvPr>
        </p:nvSpPr>
        <p:spPr bwMode="gray">
          <a:xfrm>
            <a:off x="365760" y="777240"/>
            <a:ext cx="8412480" cy="457200"/>
          </a:xfrm>
        </p:spPr>
        <p:txBody>
          <a:bodyPr/>
          <a:lstStyle>
            <a:lvl1pPr marL="0" indent="0">
              <a:buNone/>
              <a:defRPr sz="2600" b="1">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451878424"/>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_Title +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C3A62AC-CB83-4D15-945C-6239495C23C1}" type="datetime3">
              <a:rPr lang="en-GB" smtClean="0">
                <a:solidFill>
                  <a:srgbClr val="565A5C"/>
                </a:solidFill>
              </a:rPr>
              <a:pPr/>
              <a:t>26 February, 2018</a:t>
            </a:fld>
            <a:endParaRPr lang="en-US" dirty="0">
              <a:solidFill>
                <a:srgbClr val="565A5C"/>
              </a:solidFill>
            </a:endParaRPr>
          </a:p>
        </p:txBody>
      </p:sp>
      <p:sp>
        <p:nvSpPr>
          <p:cNvPr id="5" name="Footer Placeholder 4"/>
          <p:cNvSpPr>
            <a:spLocks noGrp="1"/>
          </p:cNvSpPr>
          <p:nvPr>
            <p:ph type="ftr" sz="quarter" idx="11"/>
          </p:nvPr>
        </p:nvSpPr>
        <p:spPr/>
        <p:txBody>
          <a:bodyPr/>
          <a:lstStyle/>
          <a:p>
            <a:r>
              <a:rPr lang="en-GB" smtClean="0">
                <a:solidFill>
                  <a:srgbClr val="565A5C"/>
                </a:solidFill>
              </a:rPr>
              <a:t>Insert Entity Name</a:t>
            </a:r>
            <a:endParaRPr>
              <a:solidFill>
                <a:srgbClr val="565A5C"/>
              </a:solidFill>
            </a:endParaRPr>
          </a:p>
        </p:txBody>
      </p:sp>
      <p:sp>
        <p:nvSpPr>
          <p:cNvPr id="6" name="Slide Number Placeholder 5"/>
          <p:cNvSpPr>
            <a:spLocks noGrp="1"/>
          </p:cNvSpPr>
          <p:nvPr>
            <p:ph type="sldNum" sz="quarter" idx="12"/>
          </p:nvPr>
        </p:nvSpPr>
        <p:spPr/>
        <p:txBody>
          <a:bodyPr/>
          <a:lstStyle/>
          <a:p>
            <a:fld id="{D34DACC3-9742-4940-92E6-4CAB853A3218}" type="slidenum">
              <a:rPr lang="en-US" smtClean="0">
                <a:solidFill>
                  <a:srgbClr val="565A5C"/>
                </a:solidFill>
              </a:rPr>
              <a:pPr/>
              <a:t>‹#›</a:t>
            </a:fld>
            <a:endParaRPr lang="en-US" dirty="0">
              <a:solidFill>
                <a:srgbClr val="565A5C"/>
              </a:solidFill>
            </a:endParaRPr>
          </a:p>
        </p:txBody>
      </p:sp>
      <p:sp>
        <p:nvSpPr>
          <p:cNvPr id="7" name="Text Placeholder 9"/>
          <p:cNvSpPr>
            <a:spLocks noGrp="1"/>
          </p:cNvSpPr>
          <p:nvPr>
            <p:ph type="body" sz="quarter" idx="14"/>
          </p:nvPr>
        </p:nvSpPr>
        <p:spPr bwMode="gray">
          <a:xfrm>
            <a:off x="365760" y="777240"/>
            <a:ext cx="8412480" cy="457200"/>
          </a:xfrm>
        </p:spPr>
        <p:txBody>
          <a:bodyPr/>
          <a:lstStyle>
            <a:lvl1pPr marL="0" indent="0">
              <a:buNone/>
              <a:defRPr sz="2600" b="1">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21414728"/>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_Team Bio">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98954A96-22E0-4114-81B1-35E7891AD0FF}" type="datetime3">
              <a:rPr lang="en-GB" smtClean="0">
                <a:solidFill>
                  <a:srgbClr val="565A5C"/>
                </a:solidFill>
              </a:rPr>
              <a:pPr/>
              <a:t>26 February, 2018</a:t>
            </a:fld>
            <a:endParaRPr lang="en-US" dirty="0">
              <a:solidFill>
                <a:srgbClr val="565A5C"/>
              </a:solidFill>
            </a:endParaRPr>
          </a:p>
        </p:txBody>
      </p:sp>
      <p:sp>
        <p:nvSpPr>
          <p:cNvPr id="5" name="Footer Placeholder 4"/>
          <p:cNvSpPr>
            <a:spLocks noGrp="1"/>
          </p:cNvSpPr>
          <p:nvPr>
            <p:ph type="ftr" sz="quarter" idx="11"/>
          </p:nvPr>
        </p:nvSpPr>
        <p:spPr/>
        <p:txBody>
          <a:bodyPr/>
          <a:lstStyle/>
          <a:p>
            <a:r>
              <a:rPr lang="en-GB" smtClean="0">
                <a:solidFill>
                  <a:srgbClr val="565A5C"/>
                </a:solidFill>
              </a:rPr>
              <a:t>Insert Entity Name</a:t>
            </a:r>
            <a:endParaRPr>
              <a:solidFill>
                <a:srgbClr val="565A5C"/>
              </a:solidFill>
            </a:endParaRPr>
          </a:p>
        </p:txBody>
      </p:sp>
      <p:sp>
        <p:nvSpPr>
          <p:cNvPr id="6" name="Slide Number Placeholder 5"/>
          <p:cNvSpPr>
            <a:spLocks noGrp="1"/>
          </p:cNvSpPr>
          <p:nvPr>
            <p:ph type="sldNum" sz="quarter" idx="12"/>
          </p:nvPr>
        </p:nvSpPr>
        <p:spPr/>
        <p:txBody>
          <a:bodyPr/>
          <a:lstStyle/>
          <a:p>
            <a:fld id="{D34DACC3-9742-4940-92E6-4CAB853A3218}" type="slidenum">
              <a:rPr lang="en-US" smtClean="0">
                <a:solidFill>
                  <a:srgbClr val="565A5C"/>
                </a:solidFill>
              </a:rPr>
              <a:pPr/>
              <a:t>‹#›</a:t>
            </a:fld>
            <a:endParaRPr lang="en-US" dirty="0">
              <a:solidFill>
                <a:srgbClr val="565A5C"/>
              </a:solidFill>
            </a:endParaRPr>
          </a:p>
        </p:txBody>
      </p:sp>
      <p:sp>
        <p:nvSpPr>
          <p:cNvPr id="14" name="Text Placeholder 13"/>
          <p:cNvSpPr>
            <a:spLocks noGrp="1"/>
          </p:cNvSpPr>
          <p:nvPr>
            <p:ph type="body" sz="quarter" idx="14"/>
          </p:nvPr>
        </p:nvSpPr>
        <p:spPr>
          <a:xfrm>
            <a:off x="1490889" y="1601788"/>
            <a:ext cx="265176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marL="0" indent="0">
              <a:spcBef>
                <a:spcPts val="1200"/>
              </a:spcBef>
              <a:buNone/>
              <a:defRPr sz="1000"/>
            </a:lvl4pPr>
            <a:lvl5pPr marL="0" indent="0">
              <a:buNone/>
              <a:defRPr sz="900"/>
            </a:lvl5pPr>
          </a:lstStyle>
          <a:p>
            <a:pPr lvl="0"/>
            <a:r>
              <a:rPr lang="en-US" smtClean="0"/>
              <a:t>Click to edit Master text styles</a:t>
            </a:r>
          </a:p>
          <a:p>
            <a:pPr lvl="1"/>
            <a:r>
              <a:rPr lang="en-US" smtClean="0"/>
              <a:t>Second level</a:t>
            </a:r>
          </a:p>
          <a:p>
            <a:pPr lvl="2"/>
            <a:r>
              <a:rPr lang="en-US" smtClean="0"/>
              <a:t>Third level</a:t>
            </a:r>
          </a:p>
        </p:txBody>
      </p:sp>
      <p:sp>
        <p:nvSpPr>
          <p:cNvPr id="16" name="Text Placeholder 15"/>
          <p:cNvSpPr>
            <a:spLocks noGrp="1"/>
          </p:cNvSpPr>
          <p:nvPr>
            <p:ph type="body" sz="quarter" idx="15"/>
          </p:nvPr>
        </p:nvSpPr>
        <p:spPr>
          <a:xfrm>
            <a:off x="1490889" y="2866769"/>
            <a:ext cx="265176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18" name="Text Placeholder 17"/>
          <p:cNvSpPr>
            <a:spLocks noGrp="1"/>
          </p:cNvSpPr>
          <p:nvPr>
            <p:ph type="body" sz="quarter" idx="16"/>
          </p:nvPr>
        </p:nvSpPr>
        <p:spPr>
          <a:xfrm>
            <a:off x="5785739" y="4139444"/>
            <a:ext cx="265176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20" name="Text Placeholder 19"/>
          <p:cNvSpPr>
            <a:spLocks noGrp="1"/>
          </p:cNvSpPr>
          <p:nvPr>
            <p:ph type="body" sz="quarter" idx="17"/>
          </p:nvPr>
        </p:nvSpPr>
        <p:spPr>
          <a:xfrm>
            <a:off x="5785739" y="1601788"/>
            <a:ext cx="265176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22" name="Text Placeholder 21"/>
          <p:cNvSpPr>
            <a:spLocks noGrp="1"/>
          </p:cNvSpPr>
          <p:nvPr>
            <p:ph type="body" sz="quarter" idx="18"/>
          </p:nvPr>
        </p:nvSpPr>
        <p:spPr>
          <a:xfrm>
            <a:off x="5785739" y="2866769"/>
            <a:ext cx="265176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marL="0" indent="0">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26" name="Picture Placeholder 25"/>
          <p:cNvSpPr>
            <a:spLocks noGrp="1"/>
          </p:cNvSpPr>
          <p:nvPr>
            <p:ph type="pic" sz="quarter" idx="20"/>
          </p:nvPr>
        </p:nvSpPr>
        <p:spPr>
          <a:xfrm>
            <a:off x="368300" y="1601788"/>
            <a:ext cx="960120" cy="957262"/>
          </a:xfrm>
          <a:solidFill>
            <a:srgbClr val="A2A4A3"/>
          </a:solidFill>
        </p:spPr>
        <p:txBody>
          <a:bodyPr anchor="ctr" anchorCtr="1"/>
          <a:lstStyle>
            <a:lvl1pPr marL="0" indent="0" algn="ctr">
              <a:buNone/>
              <a:defRPr sz="1100">
                <a:solidFill>
                  <a:schemeClr val="bg2"/>
                </a:solidFill>
              </a:defRPr>
            </a:lvl1pPr>
          </a:lstStyle>
          <a:p>
            <a:r>
              <a:rPr lang="en-US" dirty="0" smtClean="0"/>
              <a:t>Click icon to add picture</a:t>
            </a:r>
            <a:endParaRPr lang="en-US" dirty="0"/>
          </a:p>
        </p:txBody>
      </p:sp>
      <p:sp>
        <p:nvSpPr>
          <p:cNvPr id="28" name="Picture Placeholder 27"/>
          <p:cNvSpPr>
            <a:spLocks noGrp="1"/>
          </p:cNvSpPr>
          <p:nvPr>
            <p:ph type="pic" sz="quarter" idx="21"/>
          </p:nvPr>
        </p:nvSpPr>
        <p:spPr>
          <a:xfrm>
            <a:off x="368300" y="2869187"/>
            <a:ext cx="960120" cy="960120"/>
          </a:xfrm>
          <a:solidFill>
            <a:srgbClr val="A2A4A3"/>
          </a:solidFill>
        </p:spPr>
        <p:txBody>
          <a:bodyPr anchor="ctr" anchorCtr="1"/>
          <a:lstStyle>
            <a:lvl1pPr marL="0" indent="0">
              <a:buNone/>
              <a:defRPr sz="1100">
                <a:solidFill>
                  <a:schemeClr val="bg2"/>
                </a:solidFill>
              </a:defRPr>
            </a:lvl1pPr>
          </a:lstStyle>
          <a:p>
            <a:r>
              <a:rPr lang="en-US" dirty="0" smtClean="0"/>
              <a:t>Click icon to add picture</a:t>
            </a:r>
            <a:endParaRPr lang="en-US" dirty="0"/>
          </a:p>
        </p:txBody>
      </p:sp>
      <p:sp>
        <p:nvSpPr>
          <p:cNvPr id="30" name="Picture Placeholder 29"/>
          <p:cNvSpPr>
            <a:spLocks noGrp="1"/>
          </p:cNvSpPr>
          <p:nvPr>
            <p:ph type="pic" sz="quarter" idx="22"/>
          </p:nvPr>
        </p:nvSpPr>
        <p:spPr>
          <a:xfrm>
            <a:off x="368300" y="4139444"/>
            <a:ext cx="960120" cy="960120"/>
          </a:xfrm>
          <a:solidFill>
            <a:srgbClr val="A2A4A3"/>
          </a:solidFill>
        </p:spPr>
        <p:txBody>
          <a:bodyPr anchor="ctr" anchorCtr="1"/>
          <a:lstStyle>
            <a:lvl1pPr marL="0" indent="0">
              <a:buNone/>
              <a:defRPr sz="1100">
                <a:solidFill>
                  <a:schemeClr val="bg2"/>
                </a:solidFill>
              </a:defRPr>
            </a:lvl1pPr>
          </a:lstStyle>
          <a:p>
            <a:r>
              <a:rPr lang="en-US" dirty="0" smtClean="0"/>
              <a:t>Click icon to add picture</a:t>
            </a:r>
            <a:endParaRPr lang="en-US" dirty="0"/>
          </a:p>
        </p:txBody>
      </p:sp>
      <p:sp>
        <p:nvSpPr>
          <p:cNvPr id="32" name="Picture Placeholder 31"/>
          <p:cNvSpPr>
            <a:spLocks noGrp="1"/>
          </p:cNvSpPr>
          <p:nvPr>
            <p:ph type="pic" sz="quarter" idx="23"/>
          </p:nvPr>
        </p:nvSpPr>
        <p:spPr>
          <a:xfrm>
            <a:off x="4680184" y="1601787"/>
            <a:ext cx="960120" cy="960120"/>
          </a:xfrm>
          <a:solidFill>
            <a:srgbClr val="A2A4A3"/>
          </a:solidFill>
        </p:spPr>
        <p:txBody>
          <a:bodyPr anchor="ctr" anchorCtr="1"/>
          <a:lstStyle>
            <a:lvl1pPr marL="0" indent="0">
              <a:buNone/>
              <a:defRPr sz="1100">
                <a:solidFill>
                  <a:schemeClr val="bg2"/>
                </a:solidFill>
              </a:defRPr>
            </a:lvl1pPr>
          </a:lstStyle>
          <a:p>
            <a:r>
              <a:rPr lang="en-US" dirty="0" smtClean="0"/>
              <a:t>Click icon to add picture</a:t>
            </a:r>
            <a:endParaRPr lang="en-US" dirty="0"/>
          </a:p>
        </p:txBody>
      </p:sp>
      <p:sp>
        <p:nvSpPr>
          <p:cNvPr id="34" name="Picture Placeholder 33"/>
          <p:cNvSpPr>
            <a:spLocks noGrp="1"/>
          </p:cNvSpPr>
          <p:nvPr>
            <p:ph type="pic" sz="quarter" idx="24"/>
          </p:nvPr>
        </p:nvSpPr>
        <p:spPr>
          <a:xfrm>
            <a:off x="4680184" y="2870616"/>
            <a:ext cx="960120" cy="960120"/>
          </a:xfrm>
          <a:solidFill>
            <a:srgbClr val="A2A4A3"/>
          </a:solidFill>
        </p:spPr>
        <p:txBody>
          <a:bodyPr anchor="ctr" anchorCtr="1"/>
          <a:lstStyle>
            <a:lvl1pPr marL="0" indent="0">
              <a:buNone/>
              <a:defRPr sz="1100">
                <a:solidFill>
                  <a:schemeClr val="bg2"/>
                </a:solidFill>
              </a:defRPr>
            </a:lvl1pPr>
          </a:lstStyle>
          <a:p>
            <a:r>
              <a:rPr lang="en-US" dirty="0" smtClean="0"/>
              <a:t>Click icon to add picture</a:t>
            </a:r>
            <a:endParaRPr lang="en-US" dirty="0"/>
          </a:p>
        </p:txBody>
      </p:sp>
      <p:sp>
        <p:nvSpPr>
          <p:cNvPr id="36" name="Picture Placeholder 35"/>
          <p:cNvSpPr>
            <a:spLocks noGrp="1"/>
          </p:cNvSpPr>
          <p:nvPr>
            <p:ph type="pic" sz="quarter" idx="25"/>
          </p:nvPr>
        </p:nvSpPr>
        <p:spPr>
          <a:xfrm>
            <a:off x="4680184" y="4139444"/>
            <a:ext cx="960120" cy="960120"/>
          </a:xfrm>
          <a:solidFill>
            <a:srgbClr val="A2A4A3"/>
          </a:solidFill>
        </p:spPr>
        <p:txBody>
          <a:bodyPr anchor="ctr" anchorCtr="1"/>
          <a:lstStyle>
            <a:lvl1pPr marL="0" indent="0">
              <a:buNone/>
              <a:defRPr sz="1100">
                <a:solidFill>
                  <a:schemeClr val="bg2"/>
                </a:solidFill>
              </a:defRPr>
            </a:lvl1pPr>
          </a:lstStyle>
          <a:p>
            <a:r>
              <a:rPr lang="en-US" dirty="0" smtClean="0"/>
              <a:t>Click icon to add picture</a:t>
            </a:r>
            <a:endParaRPr lang="en-US" dirty="0"/>
          </a:p>
        </p:txBody>
      </p:sp>
      <p:sp>
        <p:nvSpPr>
          <p:cNvPr id="38" name="Text Placeholder 37"/>
          <p:cNvSpPr>
            <a:spLocks noGrp="1"/>
          </p:cNvSpPr>
          <p:nvPr>
            <p:ph type="body" sz="quarter" idx="26"/>
          </p:nvPr>
        </p:nvSpPr>
        <p:spPr>
          <a:xfrm>
            <a:off x="1490889" y="4139444"/>
            <a:ext cx="265176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a:buNone/>
              <a:defRPr sz="1200"/>
            </a:lvl4pPr>
            <a:lvl5pPr>
              <a:buNone/>
              <a:defRPr sz="1200"/>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125119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_Individual Bio">
    <p:spTree>
      <p:nvGrpSpPr>
        <p:cNvPr id="1" name=""/>
        <p:cNvGrpSpPr/>
        <p:nvPr/>
      </p:nvGrpSpPr>
      <p:grpSpPr>
        <a:xfrm>
          <a:off x="0" y="0"/>
          <a:ext cx="0" cy="0"/>
          <a:chOff x="0" y="0"/>
          <a:chExt cx="0" cy="0"/>
        </a:xfrm>
      </p:grpSpPr>
      <p:sp>
        <p:nvSpPr>
          <p:cNvPr id="2" name="Title 1"/>
          <p:cNvSpPr>
            <a:spLocks noGrp="1"/>
          </p:cNvSpPr>
          <p:nvPr>
            <p:ph type="title"/>
          </p:nvPr>
        </p:nvSpPr>
        <p:spPr>
          <a:xfrm>
            <a:off x="368300" y="365760"/>
            <a:ext cx="8396288" cy="430887"/>
          </a:xfrm>
        </p:spPr>
        <p:txBody>
          <a:bodyPr anchor="t" anchorCtr="0"/>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0164A0A-EB68-4AB0-8E7A-10944AB88F1C}" type="datetime3">
              <a:rPr lang="en-GB" smtClean="0">
                <a:solidFill>
                  <a:srgbClr val="565A5C"/>
                </a:solidFill>
              </a:rPr>
              <a:pPr/>
              <a:t>26 February, 2018</a:t>
            </a:fld>
            <a:endParaRPr lang="en-US" dirty="0">
              <a:solidFill>
                <a:srgbClr val="565A5C"/>
              </a:solidFill>
            </a:endParaRPr>
          </a:p>
        </p:txBody>
      </p:sp>
      <p:sp>
        <p:nvSpPr>
          <p:cNvPr id="5" name="Footer Placeholder 4"/>
          <p:cNvSpPr>
            <a:spLocks noGrp="1"/>
          </p:cNvSpPr>
          <p:nvPr>
            <p:ph type="ftr" sz="quarter" idx="11"/>
          </p:nvPr>
        </p:nvSpPr>
        <p:spPr/>
        <p:txBody>
          <a:bodyPr/>
          <a:lstStyle/>
          <a:p>
            <a:r>
              <a:rPr lang="en-GB" smtClean="0">
                <a:solidFill>
                  <a:srgbClr val="565A5C"/>
                </a:solidFill>
              </a:rPr>
              <a:t>Insert Entity Name</a:t>
            </a:r>
            <a:endParaRPr>
              <a:solidFill>
                <a:srgbClr val="565A5C"/>
              </a:solidFill>
            </a:endParaRPr>
          </a:p>
        </p:txBody>
      </p:sp>
      <p:sp>
        <p:nvSpPr>
          <p:cNvPr id="6" name="Slide Number Placeholder 5"/>
          <p:cNvSpPr>
            <a:spLocks noGrp="1"/>
          </p:cNvSpPr>
          <p:nvPr>
            <p:ph type="sldNum" sz="quarter" idx="12"/>
          </p:nvPr>
        </p:nvSpPr>
        <p:spPr/>
        <p:txBody>
          <a:bodyPr/>
          <a:lstStyle/>
          <a:p>
            <a:fld id="{D34DACC3-9742-4940-92E6-4CAB853A3218}" type="slidenum">
              <a:rPr lang="en-US" smtClean="0">
                <a:solidFill>
                  <a:srgbClr val="565A5C"/>
                </a:solidFill>
              </a:rPr>
              <a:pPr/>
              <a:t>‹#›</a:t>
            </a:fld>
            <a:endParaRPr lang="en-US" dirty="0">
              <a:solidFill>
                <a:srgbClr val="565A5C"/>
              </a:solidFill>
            </a:endParaRPr>
          </a:p>
        </p:txBody>
      </p:sp>
      <p:sp>
        <p:nvSpPr>
          <p:cNvPr id="14" name="Text Placeholder 13"/>
          <p:cNvSpPr>
            <a:spLocks noGrp="1"/>
          </p:cNvSpPr>
          <p:nvPr>
            <p:ph type="body" sz="quarter" idx="14"/>
          </p:nvPr>
        </p:nvSpPr>
        <p:spPr>
          <a:xfrm>
            <a:off x="1490889" y="1601788"/>
            <a:ext cx="288036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marL="0" indent="0">
              <a:spcBef>
                <a:spcPts val="1200"/>
              </a:spcBef>
              <a:buNone/>
              <a:defRPr sz="1000"/>
            </a:lvl4pPr>
            <a:lvl5pPr marL="0" indent="0">
              <a:buNone/>
              <a:defRPr sz="900"/>
            </a:lvl5pPr>
          </a:lstStyle>
          <a:p>
            <a:pPr lvl="0"/>
            <a:r>
              <a:rPr lang="en-US" smtClean="0"/>
              <a:t>Click to edit Master text styles</a:t>
            </a:r>
          </a:p>
          <a:p>
            <a:pPr lvl="1"/>
            <a:r>
              <a:rPr lang="en-US" smtClean="0"/>
              <a:t>Second level</a:t>
            </a:r>
          </a:p>
          <a:p>
            <a:pPr lvl="2"/>
            <a:r>
              <a:rPr lang="en-US" smtClean="0"/>
              <a:t>Third level</a:t>
            </a:r>
          </a:p>
        </p:txBody>
      </p:sp>
      <p:sp>
        <p:nvSpPr>
          <p:cNvPr id="26" name="Picture Placeholder 25"/>
          <p:cNvSpPr>
            <a:spLocks noGrp="1"/>
          </p:cNvSpPr>
          <p:nvPr>
            <p:ph type="pic" sz="quarter" idx="20"/>
          </p:nvPr>
        </p:nvSpPr>
        <p:spPr>
          <a:xfrm>
            <a:off x="368300" y="1601788"/>
            <a:ext cx="960120" cy="957262"/>
          </a:xfrm>
          <a:solidFill>
            <a:srgbClr val="A2A4A3"/>
          </a:solidFill>
        </p:spPr>
        <p:txBody>
          <a:bodyPr anchor="ctr" anchorCtr="1"/>
          <a:lstStyle>
            <a:lvl1pPr marL="0" indent="0" algn="ctr">
              <a:buNone/>
              <a:defRPr sz="1100">
                <a:solidFill>
                  <a:schemeClr val="bg2"/>
                </a:solidFill>
              </a:defRPr>
            </a:lvl1pPr>
          </a:lstStyle>
          <a:p>
            <a:r>
              <a:rPr lang="en-US" dirty="0" smtClean="0"/>
              <a:t>Click icon to add picture</a:t>
            </a:r>
            <a:endParaRPr lang="en-US" dirty="0"/>
          </a:p>
        </p:txBody>
      </p:sp>
      <p:sp>
        <p:nvSpPr>
          <p:cNvPr id="21" name="Text Placeholder 20"/>
          <p:cNvSpPr>
            <a:spLocks noGrp="1"/>
          </p:cNvSpPr>
          <p:nvPr>
            <p:ph type="body" sz="quarter" idx="21"/>
          </p:nvPr>
        </p:nvSpPr>
        <p:spPr>
          <a:xfrm>
            <a:off x="368301" y="2817813"/>
            <a:ext cx="4016500" cy="3359787"/>
          </a:xfrm>
        </p:spPr>
        <p:txBody>
          <a:bodyPr/>
          <a:lstStyle>
            <a:lvl1pPr marL="0" indent="0">
              <a:spcBef>
                <a:spcPts val="1200"/>
              </a:spcBef>
              <a:buNone/>
              <a:defRPr sz="1050" b="0">
                <a:solidFill>
                  <a:schemeClr val="tx1"/>
                </a:solidFill>
              </a:defRPr>
            </a:lvl1pPr>
          </a:lstStyle>
          <a:p>
            <a:pPr lvl="0"/>
            <a:r>
              <a:rPr lang="en-US" smtClean="0"/>
              <a:t>Click to edit Master text styles</a:t>
            </a:r>
          </a:p>
        </p:txBody>
      </p:sp>
      <p:sp>
        <p:nvSpPr>
          <p:cNvPr id="24" name="Text Placeholder 23"/>
          <p:cNvSpPr>
            <a:spLocks noGrp="1"/>
          </p:cNvSpPr>
          <p:nvPr>
            <p:ph type="body" sz="quarter" idx="22"/>
          </p:nvPr>
        </p:nvSpPr>
        <p:spPr>
          <a:xfrm>
            <a:off x="4750372" y="2817813"/>
            <a:ext cx="4014216" cy="3315050"/>
          </a:xfrm>
        </p:spPr>
        <p:txBody>
          <a:bodyPr/>
          <a:lstStyle>
            <a:lvl1pPr marL="115888" indent="-115888">
              <a:spcBef>
                <a:spcPts val="600"/>
              </a:spcBef>
              <a:buClr>
                <a:schemeClr val="tx1"/>
              </a:buClr>
              <a:defRPr sz="1050" b="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2997791984"/>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7" name="Picture 6" descr="Divider Page Background ONLY.png"/>
          <p:cNvPicPr>
            <a:picLocks/>
          </p:cNvPicPr>
          <p:nvPr userDrawn="1"/>
        </p:nvPicPr>
        <p:blipFill>
          <a:blip r:embed="rId2"/>
          <a:stretch>
            <a:fillRect/>
          </a:stretch>
        </p:blipFill>
        <p:spPr>
          <a:xfrm>
            <a:off x="132588" y="132588"/>
            <a:ext cx="8878824" cy="6592824"/>
          </a:xfrm>
          <a:prstGeom prst="rect">
            <a:avLst/>
          </a:prstGeom>
        </p:spPr>
      </p:pic>
      <p:sp>
        <p:nvSpPr>
          <p:cNvPr id="3" name="Text Placeholder 2"/>
          <p:cNvSpPr>
            <a:spLocks noGrp="1"/>
          </p:cNvSpPr>
          <p:nvPr>
            <p:ph type="body" idx="1"/>
          </p:nvPr>
        </p:nvSpPr>
        <p:spPr>
          <a:xfrm>
            <a:off x="365760" y="457200"/>
            <a:ext cx="6878232" cy="553998"/>
          </a:xfrm>
        </p:spPr>
        <p:txBody>
          <a:bodyPr wrap="square" lIns="0" tIns="0" rIns="0" bIns="0" anchor="b">
            <a:noAutofit/>
          </a:bodyPr>
          <a:lstStyle>
            <a:lvl1pPr marL="0" indent="0">
              <a:spcBef>
                <a:spcPts val="0"/>
              </a:spcBef>
              <a:buNone/>
              <a:defRPr sz="3600" b="1">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5"/>
          <p:cNvSpPr>
            <a:spLocks noGrp="1"/>
          </p:cNvSpPr>
          <p:nvPr>
            <p:ph type="sldNum" sz="quarter" idx="4"/>
          </p:nvPr>
        </p:nvSpPr>
        <p:spPr>
          <a:xfrm>
            <a:off x="7636943" y="6470775"/>
            <a:ext cx="141064" cy="138499"/>
          </a:xfrm>
          <a:prstGeom prst="rect">
            <a:avLst/>
          </a:prstGeom>
        </p:spPr>
        <p:txBody>
          <a:bodyPr vert="horz" wrap="none" lIns="0" tIns="0" rIns="0" bIns="0" rtlCol="0" anchor="ctr">
            <a:spAutoFit/>
          </a:bodyPr>
          <a:lstStyle>
            <a:lvl1pPr algn="r">
              <a:defRPr sz="900" b="1">
                <a:solidFill>
                  <a:schemeClr val="tx1"/>
                </a:solidFill>
                <a:latin typeface="Arial" pitchFamily="34" charset="0"/>
                <a:cs typeface="Arial" pitchFamily="34" charset="0"/>
              </a:defRPr>
            </a:lvl1pPr>
          </a:lstStyle>
          <a:p>
            <a:fld id="{D34DACC3-9742-4940-92E6-4CAB853A3218}" type="slidenum">
              <a:rPr lang="en-US" smtClean="0">
                <a:solidFill>
                  <a:srgbClr val="565A5C"/>
                </a:solidFill>
              </a:rPr>
              <a:pPr/>
              <a:t>‹#›</a:t>
            </a:fld>
            <a:endParaRPr lang="en-US" dirty="0">
              <a:solidFill>
                <a:srgbClr val="565A5C"/>
              </a:solidFill>
            </a:endParaRPr>
          </a:p>
        </p:txBody>
      </p:sp>
      <p:pic>
        <p:nvPicPr>
          <p:cNvPr id="11" name="Picture 10" descr="Dentons_Logo_Purple_RGB_300.png"/>
          <p:cNvPicPr>
            <a:picLocks noChangeAspect="1"/>
          </p:cNvPicPr>
          <p:nvPr userDrawn="1"/>
        </p:nvPicPr>
        <p:blipFill>
          <a:blip r:embed="rId3"/>
          <a:stretch>
            <a:fillRect/>
          </a:stretch>
        </p:blipFill>
        <p:spPr>
          <a:xfrm>
            <a:off x="7902727" y="6358290"/>
            <a:ext cx="1003098" cy="363468"/>
          </a:xfrm>
          <a:prstGeom prst="rect">
            <a:avLst/>
          </a:prstGeom>
        </p:spPr>
      </p:pic>
      <p:sp>
        <p:nvSpPr>
          <p:cNvPr id="12" name="Date Placeholder 3"/>
          <p:cNvSpPr>
            <a:spLocks noGrp="1"/>
          </p:cNvSpPr>
          <p:nvPr>
            <p:ph type="dt" sz="half" idx="2"/>
          </p:nvPr>
        </p:nvSpPr>
        <p:spPr>
          <a:xfrm>
            <a:off x="365760" y="6470775"/>
            <a:ext cx="863219" cy="138499"/>
          </a:xfrm>
          <a:prstGeom prst="rect">
            <a:avLst/>
          </a:prstGeom>
        </p:spPr>
        <p:txBody>
          <a:bodyPr vert="horz" wrap="square" lIns="0" tIns="0" rIns="0" bIns="0" rtlCol="0" anchor="ctr">
            <a:spAutoFit/>
          </a:bodyPr>
          <a:lstStyle>
            <a:lvl1pPr algn="l">
              <a:defRPr sz="900" b="0">
                <a:solidFill>
                  <a:schemeClr val="tx1"/>
                </a:solidFill>
                <a:latin typeface="Arial" pitchFamily="34" charset="0"/>
                <a:cs typeface="Arial" pitchFamily="34" charset="0"/>
              </a:defRPr>
            </a:lvl1pPr>
          </a:lstStyle>
          <a:p>
            <a:fld id="{5C4AC8FE-8EAD-4B68-B2B3-FF4283AD4F5B}" type="datetime3">
              <a:rPr lang="en-GB" smtClean="0">
                <a:solidFill>
                  <a:srgbClr val="565A5C"/>
                </a:solidFill>
              </a:rPr>
              <a:pPr/>
              <a:t>26 February, 2018</a:t>
            </a:fld>
            <a:endParaRPr lang="en-US" dirty="0">
              <a:solidFill>
                <a:srgbClr val="565A5C"/>
              </a:solidFill>
            </a:endParaRPr>
          </a:p>
        </p:txBody>
      </p:sp>
      <p:sp>
        <p:nvSpPr>
          <p:cNvPr id="18" name="Title 17"/>
          <p:cNvSpPr>
            <a:spLocks noGrp="1"/>
          </p:cNvSpPr>
          <p:nvPr>
            <p:ph type="title"/>
          </p:nvPr>
        </p:nvSpPr>
        <p:spPr>
          <a:xfrm>
            <a:off x="365760" y="1005840"/>
            <a:ext cx="6875462" cy="1280160"/>
          </a:xfrm>
        </p:spPr>
        <p:txBody>
          <a:bodyPr lIns="0" tIns="0" rIns="0" bIns="0" anchor="t" anchorCtr="0">
            <a:noAutofit/>
          </a:bodyPr>
          <a:lstStyle>
            <a:lvl1pPr algn="l">
              <a:lnSpc>
                <a:spcPct val="90000"/>
              </a:lnSpc>
              <a:defRPr sz="3600" b="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21" name="Footer Placeholder 4"/>
          <p:cNvSpPr>
            <a:spLocks noGrp="1"/>
          </p:cNvSpPr>
          <p:nvPr>
            <p:ph type="ftr" sz="quarter" idx="3"/>
          </p:nvPr>
        </p:nvSpPr>
        <p:spPr>
          <a:xfrm>
            <a:off x="2103120" y="6470775"/>
            <a:ext cx="4939200" cy="138499"/>
          </a:xfrm>
          <a:prstGeom prst="rect">
            <a:avLst/>
          </a:prstGeom>
        </p:spPr>
        <p:txBody>
          <a:bodyPr vert="horz" wrap="square" lIns="0" tIns="0" rIns="0" bIns="0" rtlCol="0" anchor="ctr">
            <a:spAutoFit/>
          </a:bodyPr>
          <a:lstStyle>
            <a:lvl1pPr algn="l">
              <a:defRPr sz="900" b="0">
                <a:solidFill>
                  <a:schemeClr val="tx1"/>
                </a:solidFill>
                <a:latin typeface="Arial" pitchFamily="34" charset="0"/>
                <a:cs typeface="Arial" pitchFamily="34" charset="0"/>
              </a:defRPr>
            </a:lvl1pPr>
          </a:lstStyle>
          <a:p>
            <a:r>
              <a:rPr lang="en-GB" dirty="0" smtClean="0">
                <a:solidFill>
                  <a:srgbClr val="565A5C"/>
                </a:solidFill>
              </a:rPr>
              <a:t>Insert Entity Name</a:t>
            </a:r>
            <a:endParaRPr dirty="0">
              <a:solidFill>
                <a:srgbClr val="565A5C"/>
              </a:solidFill>
            </a:endParaRPr>
          </a:p>
        </p:txBody>
      </p:sp>
    </p:spTree>
    <p:extLst>
      <p:ext uri="{BB962C8B-B14F-4D97-AF65-F5344CB8AC3E}">
        <p14:creationId xmlns:p14="http://schemas.microsoft.com/office/powerpoint/2010/main" val="3844544824"/>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760" y="365760"/>
            <a:ext cx="6878232" cy="553998"/>
          </a:xfrm>
        </p:spPr>
        <p:txBody>
          <a:bodyPr wrap="square" lIns="0" tIns="0" rIns="0" bIns="0" anchor="b">
            <a:spAutoFit/>
          </a:bodyPr>
          <a:lstStyle>
            <a:lvl1pPr marL="0" indent="0">
              <a:spcBef>
                <a:spcPts val="0"/>
              </a:spcBef>
              <a:buNone/>
              <a:defRPr sz="3600" b="0">
                <a:solidFill>
                  <a:schemeClr val="accent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5" name="Picture 14" descr="Dentons_Logo_Purple_RGB_300.png"/>
          <p:cNvPicPr>
            <a:picLocks noChangeAspect="1"/>
          </p:cNvPicPr>
          <p:nvPr userDrawn="1"/>
        </p:nvPicPr>
        <p:blipFill>
          <a:blip r:embed="rId2"/>
          <a:stretch>
            <a:fillRect/>
          </a:stretch>
        </p:blipFill>
        <p:spPr>
          <a:xfrm>
            <a:off x="7309819" y="445483"/>
            <a:ext cx="1564606" cy="566928"/>
          </a:xfrm>
          <a:prstGeom prst="rect">
            <a:avLst/>
          </a:prstGeom>
        </p:spPr>
      </p:pic>
      <p:sp>
        <p:nvSpPr>
          <p:cNvPr id="17" name="Text Placeholder 16"/>
          <p:cNvSpPr>
            <a:spLocks noGrp="1"/>
          </p:cNvSpPr>
          <p:nvPr>
            <p:ph type="body" sz="quarter" idx="10"/>
          </p:nvPr>
        </p:nvSpPr>
        <p:spPr>
          <a:xfrm>
            <a:off x="368299" y="2103120"/>
            <a:ext cx="4114800" cy="1263949"/>
          </a:xfrm>
        </p:spPr>
        <p:txBody>
          <a:bodyPr anchor="t" anchorCtr="0">
            <a:noAutofit/>
          </a:bodyPr>
          <a:lstStyle>
            <a:lvl1pPr marL="0" indent="9525">
              <a:lnSpc>
                <a:spcPts val="2000"/>
              </a:lnSpc>
              <a:spcBef>
                <a:spcPts val="0"/>
              </a:spcBef>
              <a:buNone/>
              <a:defRPr sz="1800">
                <a:solidFill>
                  <a:schemeClr val="tx1"/>
                </a:solidFill>
              </a:defRPr>
            </a:lvl1pPr>
            <a:lvl2pPr marL="0" indent="9525">
              <a:lnSpc>
                <a:spcPts val="2000"/>
              </a:lnSpc>
              <a:spcBef>
                <a:spcPts val="600"/>
              </a:spcBef>
              <a:buNone/>
              <a:defRPr sz="1800">
                <a:solidFill>
                  <a:schemeClr val="tx1"/>
                </a:solidFill>
              </a:defRPr>
            </a:lvl2pPr>
            <a:lvl3pPr marL="0" indent="9525">
              <a:buNone/>
              <a:defRPr>
                <a:solidFill>
                  <a:schemeClr val="tx1"/>
                </a:solidFill>
              </a:defRPr>
            </a:lvl3pPr>
            <a:lvl4pPr marL="0" indent="9525">
              <a:buNone/>
              <a:defRPr>
                <a:solidFill>
                  <a:schemeClr val="tx1"/>
                </a:solidFill>
              </a:defRPr>
            </a:lvl4pPr>
            <a:lvl5pPr marL="0" indent="9525">
              <a:buNone/>
              <a:defRPr>
                <a:solidFill>
                  <a:schemeClr val="tx1"/>
                </a:solidFill>
              </a:defRPr>
            </a:lvl5pPr>
          </a:lstStyle>
          <a:p>
            <a:pPr lvl="0"/>
            <a:r>
              <a:rPr lang="en-US" smtClean="0"/>
              <a:t>Click to edit Master text styles</a:t>
            </a:r>
          </a:p>
          <a:p>
            <a:pPr lvl="1"/>
            <a:r>
              <a:rPr lang="en-US" smtClean="0"/>
              <a:t>Second level</a:t>
            </a:r>
          </a:p>
        </p:txBody>
      </p:sp>
      <p:sp>
        <p:nvSpPr>
          <p:cNvPr id="20" name="Text Placeholder 19"/>
          <p:cNvSpPr>
            <a:spLocks noGrp="1"/>
          </p:cNvSpPr>
          <p:nvPr>
            <p:ph type="body" sz="quarter" idx="11"/>
          </p:nvPr>
        </p:nvSpPr>
        <p:spPr>
          <a:xfrm>
            <a:off x="368300" y="5486400"/>
            <a:ext cx="8412480" cy="965703"/>
          </a:xfrm>
        </p:spPr>
        <p:txBody>
          <a:bodyPr anchor="b" anchorCtr="0">
            <a:noAutofit/>
          </a:bodyPr>
          <a:lstStyle>
            <a:lvl1pPr marL="0" indent="0">
              <a:buNone/>
              <a:defRPr sz="600">
                <a:solidFill>
                  <a:schemeClr val="tx1"/>
                </a:solidFill>
              </a:defRPr>
            </a:lvl1pPr>
            <a:lvl2pPr marL="0" indent="0">
              <a:buNone/>
              <a:defRPr sz="600">
                <a:solidFill>
                  <a:schemeClr val="tx1"/>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900295614"/>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Two Content with Gradient Inset">
    <p:spTree>
      <p:nvGrpSpPr>
        <p:cNvPr id="1" name=""/>
        <p:cNvGrpSpPr/>
        <p:nvPr/>
      </p:nvGrpSpPr>
      <p:grpSpPr>
        <a:xfrm>
          <a:off x="0" y="0"/>
          <a:ext cx="0" cy="0"/>
          <a:chOff x="0" y="0"/>
          <a:chExt cx="0" cy="0"/>
        </a:xfrm>
      </p:grpSpPr>
      <p:sp>
        <p:nvSpPr>
          <p:cNvPr id="2" name="Title 1"/>
          <p:cNvSpPr>
            <a:spLocks noGrp="1"/>
          </p:cNvSpPr>
          <p:nvPr>
            <p:ph type="title"/>
          </p:nvPr>
        </p:nvSpPr>
        <p:spPr>
          <a:xfrm>
            <a:off x="368300" y="365760"/>
            <a:ext cx="8412480" cy="40011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5760" y="1600200"/>
            <a:ext cx="4038600" cy="4525963"/>
          </a:xfrm>
          <a:gradFill flip="none" rotWithShape="1">
            <a:gsLst>
              <a:gs pos="0">
                <a:srgbClr val="FFFFFF"/>
              </a:gs>
              <a:gs pos="100000">
                <a:srgbClr val="D5D5D2"/>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vert="horz" wrap="square" lIns="91440" tIns="91440" rIns="0" bIns="0" rtlCol="0" anchor="t" anchorCtr="0">
            <a:noAutofit/>
          </a:bodyPr>
          <a:lstStyle>
            <a:lvl1pPr>
              <a:defRPr lang="en-US" sz="1800" dirty="0" smtClean="0">
                <a:solidFill>
                  <a:schemeClr val="tx1"/>
                </a:solidFill>
                <a:latin typeface="+mn-lt"/>
                <a:cs typeface="+mn-cs"/>
              </a:defRPr>
            </a:lvl1pPr>
            <a:lvl2pPr>
              <a:defRPr lang="en-US" sz="1800" dirty="0" smtClean="0">
                <a:solidFill>
                  <a:schemeClr val="lt1"/>
                </a:solidFill>
                <a:latin typeface="+mn-lt"/>
                <a:cs typeface="+mn-cs"/>
              </a:defRPr>
            </a:lvl2pPr>
            <a:lvl3pPr>
              <a:defRPr lang="en-US" dirty="0" smtClean="0">
                <a:solidFill>
                  <a:schemeClr val="lt1"/>
                </a:solidFill>
                <a:latin typeface="+mn-lt"/>
                <a:cs typeface="+mn-cs"/>
              </a:defRPr>
            </a:lvl3pPr>
            <a:lvl4pPr>
              <a:defRPr lang="en-US" dirty="0" smtClean="0">
                <a:solidFill>
                  <a:schemeClr val="lt1"/>
                </a:solidFill>
                <a:latin typeface="+mn-lt"/>
                <a:cs typeface="+mn-cs"/>
              </a:defRPr>
            </a:lvl4pPr>
            <a:lvl5pPr>
              <a:defRPr lang="en-US" dirty="0">
                <a:solidFill>
                  <a:schemeClr val="lt1"/>
                </a:solidFill>
                <a:latin typeface="+mn-lt"/>
                <a:cs typeface="+mn-cs"/>
              </a:defRPr>
            </a:lvl5pPr>
          </a:lstStyle>
          <a:p>
            <a:pPr marL="0" lvl="0" indent="0">
              <a:buNone/>
            </a:pPr>
            <a:r>
              <a:rPr lang="en-US" smtClean="0"/>
              <a:t>Click to edit Master text styles</a:t>
            </a:r>
          </a:p>
        </p:txBody>
      </p:sp>
      <p:sp>
        <p:nvSpPr>
          <p:cNvPr id="4" name="Content Placeholder 3"/>
          <p:cNvSpPr>
            <a:spLocks noGrp="1"/>
          </p:cNvSpPr>
          <p:nvPr>
            <p:ph sz="half" idx="2"/>
          </p:nvPr>
        </p:nvSpPr>
        <p:spPr>
          <a:xfrm>
            <a:off x="4742180" y="1600200"/>
            <a:ext cx="4038600" cy="4525963"/>
          </a:xfrm>
        </p:spPr>
        <p:txBody>
          <a:bodyPr/>
          <a:lstStyle>
            <a:lvl1pPr>
              <a:defRPr sz="2000"/>
            </a:lvl1pPr>
            <a:lvl2pPr>
              <a:defRPr sz="1800"/>
            </a:lvl2pPr>
            <a:lvl3pPr>
              <a:defRPr sz="1400"/>
            </a:lvl3pPr>
            <a:lvl4pPr>
              <a:defRPr sz="1200"/>
            </a:lvl4pPr>
            <a:lvl5pP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393753D-5B62-414A-AC39-5785B5CF6684}" type="datetime3">
              <a:rPr lang="en-GB" smtClean="0">
                <a:solidFill>
                  <a:srgbClr val="565A5C"/>
                </a:solidFill>
              </a:rPr>
              <a:pPr/>
              <a:t>26 February, 2018</a:t>
            </a:fld>
            <a:endParaRPr lang="en-US" dirty="0">
              <a:solidFill>
                <a:srgbClr val="565A5C"/>
              </a:solidFill>
            </a:endParaRPr>
          </a:p>
        </p:txBody>
      </p:sp>
      <p:sp>
        <p:nvSpPr>
          <p:cNvPr id="6" name="Footer Placeholder 5"/>
          <p:cNvSpPr>
            <a:spLocks noGrp="1"/>
          </p:cNvSpPr>
          <p:nvPr>
            <p:ph type="ftr" sz="quarter" idx="11"/>
          </p:nvPr>
        </p:nvSpPr>
        <p:spPr/>
        <p:txBody>
          <a:bodyPr/>
          <a:lstStyle/>
          <a:p>
            <a:r>
              <a:rPr lang="en-GB" smtClean="0">
                <a:solidFill>
                  <a:srgbClr val="565A5C"/>
                </a:solidFill>
              </a:rPr>
              <a:t>Insert Entity Name</a:t>
            </a:r>
            <a:endParaRPr>
              <a:solidFill>
                <a:srgbClr val="565A5C"/>
              </a:solidFill>
            </a:endParaRPr>
          </a:p>
        </p:txBody>
      </p:sp>
      <p:sp>
        <p:nvSpPr>
          <p:cNvPr id="7" name="Slide Number Placeholder 6"/>
          <p:cNvSpPr>
            <a:spLocks noGrp="1"/>
          </p:cNvSpPr>
          <p:nvPr>
            <p:ph type="sldNum" sz="quarter" idx="12"/>
          </p:nvPr>
        </p:nvSpPr>
        <p:spPr/>
        <p:txBody>
          <a:bodyPr/>
          <a:lstStyle/>
          <a:p>
            <a:fld id="{D34DACC3-9742-4940-92E6-4CAB853A3218}" type="slidenum">
              <a:rPr lang="en-US" smtClean="0">
                <a:solidFill>
                  <a:srgbClr val="565A5C"/>
                </a:solidFill>
              </a:rPr>
              <a:pPr/>
              <a:t>‹#›</a:t>
            </a:fld>
            <a:endParaRPr lang="en-US" dirty="0">
              <a:solidFill>
                <a:srgbClr val="565A5C"/>
              </a:solidFill>
            </a:endParaRPr>
          </a:p>
        </p:txBody>
      </p:sp>
      <p:sp>
        <p:nvSpPr>
          <p:cNvPr id="9" name="Text Placeholder 9"/>
          <p:cNvSpPr>
            <a:spLocks noGrp="1"/>
          </p:cNvSpPr>
          <p:nvPr>
            <p:ph type="body" sz="quarter" idx="14"/>
          </p:nvPr>
        </p:nvSpPr>
        <p:spPr bwMode="gray">
          <a:xfrm>
            <a:off x="365760" y="777240"/>
            <a:ext cx="8412480" cy="457200"/>
          </a:xfrm>
        </p:spPr>
        <p:txBody>
          <a:bodyPr/>
          <a:lstStyle>
            <a:lvl1pPr marL="0" indent="0">
              <a:buNone/>
              <a:defRPr sz="2600" b="1">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3191260542"/>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_Title with Gradient Back">
    <p:spTree>
      <p:nvGrpSpPr>
        <p:cNvPr id="1" name=""/>
        <p:cNvGrpSpPr/>
        <p:nvPr/>
      </p:nvGrpSpPr>
      <p:grpSpPr>
        <a:xfrm>
          <a:off x="0" y="0"/>
          <a:ext cx="0" cy="0"/>
          <a:chOff x="0" y="0"/>
          <a:chExt cx="0" cy="0"/>
        </a:xfrm>
      </p:grpSpPr>
      <p:sp>
        <p:nvSpPr>
          <p:cNvPr id="6" name="Rectangle 5"/>
          <p:cNvSpPr/>
          <p:nvPr userDrawn="1"/>
        </p:nvSpPr>
        <p:spPr>
          <a:xfrm>
            <a:off x="0" y="0"/>
            <a:ext cx="9143999" cy="6371771"/>
          </a:xfrm>
          <a:prstGeom prst="rect">
            <a:avLst/>
          </a:prstGeom>
          <a:gradFill flip="none" rotWithShape="1">
            <a:gsLst>
              <a:gs pos="0">
                <a:srgbClr val="FFFFFF"/>
              </a:gs>
              <a:gs pos="100000">
                <a:srgbClr val="D5D5D2"/>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0C170C-AB45-4FEE-8E0D-AACA7AA12E39}" type="datetime3">
              <a:rPr lang="en-GB" smtClean="0">
                <a:solidFill>
                  <a:srgbClr val="565A5C"/>
                </a:solidFill>
              </a:rPr>
              <a:pPr/>
              <a:t>26 February, 2018</a:t>
            </a:fld>
            <a:endParaRPr lang="en-US" dirty="0">
              <a:solidFill>
                <a:srgbClr val="565A5C"/>
              </a:solidFill>
            </a:endParaRPr>
          </a:p>
        </p:txBody>
      </p:sp>
      <p:sp>
        <p:nvSpPr>
          <p:cNvPr id="4" name="Footer Placeholder 3"/>
          <p:cNvSpPr>
            <a:spLocks noGrp="1"/>
          </p:cNvSpPr>
          <p:nvPr>
            <p:ph type="ftr" sz="quarter" idx="11"/>
          </p:nvPr>
        </p:nvSpPr>
        <p:spPr/>
        <p:txBody>
          <a:bodyPr/>
          <a:lstStyle/>
          <a:p>
            <a:r>
              <a:rPr lang="en-GB" smtClean="0">
                <a:solidFill>
                  <a:srgbClr val="565A5C"/>
                </a:solidFill>
              </a:rPr>
              <a:t>Insert Entity Name</a:t>
            </a:r>
            <a:endParaRPr>
              <a:solidFill>
                <a:srgbClr val="565A5C"/>
              </a:solidFill>
            </a:endParaRPr>
          </a:p>
        </p:txBody>
      </p:sp>
      <p:sp>
        <p:nvSpPr>
          <p:cNvPr id="5" name="Slide Number Placeholder 4"/>
          <p:cNvSpPr>
            <a:spLocks noGrp="1"/>
          </p:cNvSpPr>
          <p:nvPr>
            <p:ph type="sldNum" sz="quarter" idx="12"/>
          </p:nvPr>
        </p:nvSpPr>
        <p:spPr/>
        <p:txBody>
          <a:bodyPr/>
          <a:lstStyle/>
          <a:p>
            <a:fld id="{D34DACC3-9742-4940-92E6-4CAB853A3218}" type="slidenum">
              <a:rPr lang="en-US" smtClean="0">
                <a:solidFill>
                  <a:srgbClr val="565A5C"/>
                </a:solidFill>
              </a:rPr>
              <a:pPr/>
              <a:t>‹#›</a:t>
            </a:fld>
            <a:endParaRPr lang="en-US" dirty="0">
              <a:solidFill>
                <a:srgbClr val="565A5C"/>
              </a:solidFill>
            </a:endParaRPr>
          </a:p>
        </p:txBody>
      </p:sp>
      <p:sp>
        <p:nvSpPr>
          <p:cNvPr id="8" name="Text Placeholder 9"/>
          <p:cNvSpPr>
            <a:spLocks noGrp="1"/>
          </p:cNvSpPr>
          <p:nvPr>
            <p:ph type="body" sz="quarter" idx="14"/>
          </p:nvPr>
        </p:nvSpPr>
        <p:spPr bwMode="gray">
          <a:xfrm>
            <a:off x="365760" y="777240"/>
            <a:ext cx="8412480" cy="457200"/>
          </a:xfrm>
        </p:spPr>
        <p:txBody>
          <a:bodyPr/>
          <a:lstStyle>
            <a:lvl1pPr marL="0" indent="0">
              <a:buNone/>
              <a:defRPr sz="2600" b="1">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3080339509"/>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8" name="Content Placeholder 7"/>
          <p:cNvSpPr>
            <a:spLocks noGrp="1"/>
          </p:cNvSpPr>
          <p:nvPr>
            <p:ph sz="quarter" idx="13"/>
          </p:nvPr>
        </p:nvSpPr>
        <p:spPr>
          <a:xfrm>
            <a:off x="365760" y="1600200"/>
            <a:ext cx="841248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12392C0A-3414-427C-9A6A-FC9920D3A416}" type="datetime3">
              <a:rPr lang="en-GB" smtClean="0"/>
              <a:t>26 February, 2018</a:t>
            </a:fld>
            <a:endParaRPr lang="en-US" dirty="0"/>
          </a:p>
        </p:txBody>
      </p:sp>
      <p:sp>
        <p:nvSpPr>
          <p:cNvPr id="14" name="Slide Number Placeholder 13"/>
          <p:cNvSpPr>
            <a:spLocks noGrp="1"/>
          </p:cNvSpPr>
          <p:nvPr>
            <p:ph type="sldNum" sz="quarter" idx="16"/>
          </p:nvPr>
        </p:nvSpPr>
        <p:spPr/>
        <p:txBody>
          <a:bodyPr/>
          <a:lstStyle/>
          <a:p>
            <a:fld id="{D34DACC3-9742-4940-92E6-4CAB853A3218}" type="slidenum">
              <a:rPr lang="en-US" smtClean="0"/>
              <a:pPr/>
              <a:t>‹#›</a:t>
            </a:fld>
            <a:endParaRPr lang="en-US" dirty="0"/>
          </a:p>
        </p:txBody>
      </p:sp>
      <p:sp>
        <p:nvSpPr>
          <p:cNvPr id="4" name="Text Placeholder 3"/>
          <p:cNvSpPr>
            <a:spLocks noGrp="1"/>
          </p:cNvSpPr>
          <p:nvPr>
            <p:ph type="body" sz="quarter" idx="17" hasCustomPrompt="1"/>
          </p:nvPr>
        </p:nvSpPr>
        <p:spPr>
          <a:xfrm>
            <a:off x="3378200" y="6543675"/>
            <a:ext cx="3175000" cy="138113"/>
          </a:xfrm>
        </p:spPr>
        <p:txBody>
          <a:bodyPr/>
          <a:lstStyle>
            <a:lvl1pPr>
              <a:defRPr sz="1000"/>
            </a:lvl1pPr>
          </a:lstStyle>
          <a:p>
            <a:pPr lvl="0"/>
            <a:r>
              <a:rPr lang="en-US" dirty="0" smtClean="0"/>
              <a:t>©</a:t>
            </a:r>
            <a:r>
              <a:rPr lang="en-US" dirty="0" err="1" smtClean="0"/>
              <a:t>deWinton</a:t>
            </a:r>
            <a:r>
              <a:rPr lang="en-US" dirty="0" smtClean="0"/>
              <a:t>-Williams Consulting Ltd 2015</a:t>
            </a:r>
            <a:endParaRPr lang="en-GB" dirty="0"/>
          </a:p>
        </p:txBody>
      </p:sp>
    </p:spTree>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7_Title and Content +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4AD2AFCB-C078-4C49-8852-7533033DB9B7}" type="datetime3">
              <a:rPr lang="en-GB" smtClean="0"/>
              <a:t>26 February, 2018</a:t>
            </a:fld>
            <a:endParaRPr lang="en-US"/>
          </a:p>
        </p:txBody>
      </p:sp>
      <p:sp>
        <p:nvSpPr>
          <p:cNvPr id="5" name="Footer Placeholder 4"/>
          <p:cNvSpPr>
            <a:spLocks noGrp="1"/>
          </p:cNvSpPr>
          <p:nvPr>
            <p:ph type="ftr" sz="quarter" idx="11"/>
          </p:nvPr>
        </p:nvSpPr>
        <p:spPr>
          <a:xfrm>
            <a:off x="2987374" y="6543924"/>
            <a:ext cx="2589460" cy="138499"/>
          </a:xfrm>
          <a:prstGeom prst="rect">
            <a:avLst/>
          </a:prstGeom>
        </p:spPr>
        <p:txBody>
          <a:bodyPr/>
          <a:lstStyle/>
          <a:p>
            <a:r>
              <a:rPr lang="en-GB" smtClean="0"/>
              <a:t>©deWinton-Williams Consulting Ltd 2015</a:t>
            </a:r>
            <a:endParaRPr lang="en-US"/>
          </a:p>
        </p:txBody>
      </p:sp>
      <p:sp>
        <p:nvSpPr>
          <p:cNvPr id="6" name="Slide Number Placeholder 5"/>
          <p:cNvSpPr>
            <a:spLocks noGrp="1"/>
          </p:cNvSpPr>
          <p:nvPr>
            <p:ph type="sldNum" sz="quarter" idx="12"/>
          </p:nvPr>
        </p:nvSpPr>
        <p:spPr/>
        <p:txBody>
          <a:bodyPr/>
          <a:lstStyle/>
          <a:p>
            <a:fld id="{D34DACC3-9742-4940-92E6-4CAB853A3218}" type="slidenum">
              <a:rPr lang="en-US" smtClean="0"/>
              <a:pPr/>
              <a:t>‹#›</a:t>
            </a:fld>
            <a:endParaRPr lang="en-US"/>
          </a:p>
        </p:txBody>
      </p:sp>
      <p:sp>
        <p:nvSpPr>
          <p:cNvPr id="10" name="Content Placeholder 9"/>
          <p:cNvSpPr>
            <a:spLocks noGrp="1"/>
          </p:cNvSpPr>
          <p:nvPr>
            <p:ph sz="quarter" idx="14"/>
          </p:nvPr>
        </p:nvSpPr>
        <p:spPr>
          <a:xfrm>
            <a:off x="368300" y="1600200"/>
            <a:ext cx="841248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9"/>
          <p:cNvSpPr>
            <a:spLocks noGrp="1"/>
          </p:cNvSpPr>
          <p:nvPr>
            <p:ph type="body" sz="quarter" idx="15"/>
          </p:nvPr>
        </p:nvSpPr>
        <p:spPr bwMode="gray">
          <a:xfrm>
            <a:off x="365760" y="777240"/>
            <a:ext cx="8412480" cy="457200"/>
          </a:xfrm>
        </p:spPr>
        <p:txBody>
          <a:bodyPr/>
          <a:lstStyle>
            <a:lvl1pPr marL="0" indent="0">
              <a:buNone/>
              <a:defRPr sz="2600" b="1">
                <a:solidFill>
                  <a:schemeClr val="accent2"/>
                </a:solidFill>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ndon">
    <p:spTree>
      <p:nvGrpSpPr>
        <p:cNvPr id="1" name=""/>
        <p:cNvGrpSpPr/>
        <p:nvPr/>
      </p:nvGrpSpPr>
      <p:grpSpPr>
        <a:xfrm>
          <a:off x="0" y="0"/>
          <a:ext cx="0" cy="0"/>
          <a:chOff x="0" y="0"/>
          <a:chExt cx="0" cy="0"/>
        </a:xfrm>
      </p:grpSpPr>
      <p:pic>
        <p:nvPicPr>
          <p:cNvPr id="15" name="Picture 14" descr="Dentons_Logo_Purple_RGB_300.png"/>
          <p:cNvPicPr>
            <a:picLocks noChangeAspect="1"/>
          </p:cNvPicPr>
          <p:nvPr userDrawn="1"/>
        </p:nvPicPr>
        <p:blipFill>
          <a:blip r:embed="rId2"/>
          <a:stretch>
            <a:fillRect/>
          </a:stretch>
        </p:blipFill>
        <p:spPr>
          <a:xfrm>
            <a:off x="7309819" y="445483"/>
            <a:ext cx="1564606" cy="566928"/>
          </a:xfrm>
          <a:prstGeom prst="rect">
            <a:avLst/>
          </a:prstGeom>
        </p:spPr>
      </p:pic>
      <p:sp>
        <p:nvSpPr>
          <p:cNvPr id="6" name="Text Placeholder 6"/>
          <p:cNvSpPr txBox="1">
            <a:spLocks/>
          </p:cNvSpPr>
          <p:nvPr userDrawn="1"/>
        </p:nvSpPr>
        <p:spPr bwMode="gray">
          <a:xfrm>
            <a:off x="367200" y="2102400"/>
            <a:ext cx="4114800" cy="2043931"/>
          </a:xfrm>
          <a:prstGeom prst="rect">
            <a:avLst/>
          </a:prstGeom>
        </p:spPr>
        <p:txBody>
          <a:bodyPr vert="horz" wrap="square" lIns="0" tIns="0" rIns="0" bIns="0" rtlCol="0" anchor="t" anchorCtr="0">
            <a:noAutofit/>
          </a:bodyPr>
          <a:lstStyle>
            <a:lvl1pPr marL="0" indent="9525" algn="l" defTabSz="457200" rtl="0" eaLnBrk="1" latinLnBrk="0" hangingPunct="1">
              <a:lnSpc>
                <a:spcPts val="2000"/>
              </a:lnSpc>
              <a:spcBef>
                <a:spcPts val="0"/>
              </a:spcBef>
              <a:buClr>
                <a:schemeClr val="accent1"/>
              </a:buClr>
              <a:buFont typeface="Arial"/>
              <a:buNone/>
              <a:defRPr sz="1800" kern="1200">
                <a:solidFill>
                  <a:schemeClr val="tx1"/>
                </a:solidFill>
                <a:latin typeface="Arial" pitchFamily="34" charset="0"/>
                <a:ea typeface="+mn-ea"/>
                <a:cs typeface="Arial" pitchFamily="34" charset="0"/>
              </a:defRPr>
            </a:lvl1pPr>
            <a:lvl2pPr marL="0" indent="9525" algn="l" defTabSz="457200" rtl="0" eaLnBrk="1" latinLnBrk="0" hangingPunct="1">
              <a:lnSpc>
                <a:spcPts val="2000"/>
              </a:lnSpc>
              <a:spcBef>
                <a:spcPts val="600"/>
              </a:spcBef>
              <a:buClr>
                <a:schemeClr val="bg1"/>
              </a:buClr>
              <a:buFont typeface="Arial" pitchFamily="34" charset="0"/>
              <a:buNone/>
              <a:defRPr sz="1800" kern="1200">
                <a:solidFill>
                  <a:schemeClr val="tx1"/>
                </a:solidFill>
                <a:latin typeface="Arial" pitchFamily="34" charset="0"/>
                <a:ea typeface="+mn-ea"/>
                <a:cs typeface="Arial" pitchFamily="34" charset="0"/>
              </a:defRPr>
            </a:lvl2pPr>
            <a:lvl3pPr marL="0" indent="9525" algn="l" defTabSz="457200" rtl="0" eaLnBrk="1" latinLnBrk="0" hangingPunct="1">
              <a:spcBef>
                <a:spcPts val="400"/>
              </a:spcBef>
              <a:buClr>
                <a:schemeClr val="tx1"/>
              </a:buClr>
              <a:buFont typeface="Arial" pitchFamily="34" charset="0"/>
              <a:buNone/>
              <a:defRPr sz="1400" kern="1200">
                <a:solidFill>
                  <a:schemeClr val="tx1"/>
                </a:solidFill>
                <a:latin typeface="Arial" pitchFamily="34" charset="0"/>
                <a:ea typeface="+mn-ea"/>
                <a:cs typeface="Arial" pitchFamily="34" charset="0"/>
              </a:defRPr>
            </a:lvl3pPr>
            <a:lvl4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4pPr>
            <a:lvl5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US" dirty="0" smtClean="0"/>
              <a:t>Dentons</a:t>
            </a:r>
            <a:r>
              <a:rPr lang="en-US" baseline="0" dirty="0" smtClean="0"/>
              <a:t> </a:t>
            </a:r>
            <a:r>
              <a:rPr lang="en-US" baseline="0" dirty="0" err="1" smtClean="0"/>
              <a:t>UKMEA</a:t>
            </a:r>
            <a:r>
              <a:rPr lang="en-US" baseline="0" dirty="0" smtClean="0"/>
              <a:t> LLP</a:t>
            </a:r>
            <a:endParaRPr lang="en-US" dirty="0" smtClean="0"/>
          </a:p>
          <a:p>
            <a:pPr>
              <a:spcBef>
                <a:spcPts val="600"/>
              </a:spcBef>
            </a:pPr>
            <a:r>
              <a:rPr lang="en-US" dirty="0" smtClean="0"/>
              <a:t>One Fleet Place</a:t>
            </a:r>
          </a:p>
          <a:p>
            <a:pPr lvl="1">
              <a:spcBef>
                <a:spcPts val="600"/>
              </a:spcBef>
            </a:pPr>
            <a:r>
              <a:rPr lang="en-US" dirty="0" smtClean="0"/>
              <a:t>London</a:t>
            </a:r>
          </a:p>
          <a:p>
            <a:pPr lvl="1">
              <a:spcBef>
                <a:spcPts val="600"/>
              </a:spcBef>
            </a:pPr>
            <a:r>
              <a:rPr lang="en-US" dirty="0" smtClean="0"/>
              <a:t>EC4M 7WS</a:t>
            </a:r>
          </a:p>
          <a:p>
            <a:pPr lvl="1">
              <a:spcBef>
                <a:spcPts val="600"/>
              </a:spcBef>
            </a:pPr>
            <a:r>
              <a:rPr lang="en-US" dirty="0" smtClean="0"/>
              <a:t>United Kingdom</a:t>
            </a:r>
          </a:p>
        </p:txBody>
      </p:sp>
      <p:sp>
        <p:nvSpPr>
          <p:cNvPr id="8" name="Text Placeholder 4"/>
          <p:cNvSpPr txBox="1">
            <a:spLocks/>
          </p:cNvSpPr>
          <p:nvPr userDrawn="1"/>
        </p:nvSpPr>
        <p:spPr bwMode="gray">
          <a:xfrm>
            <a:off x="367200" y="367200"/>
            <a:ext cx="6878232" cy="553998"/>
          </a:xfrm>
          <a:prstGeom prst="rect">
            <a:avLst/>
          </a:prstGeom>
        </p:spPr>
        <p:txBody>
          <a:bodyPr vert="horz" wrap="square" lIns="0" tIns="0" rIns="0" bIns="0" rtlCol="0" anchor="b">
            <a:spAutoFit/>
          </a:bodyPr>
          <a:lstStyle>
            <a:lvl1pPr marL="0" indent="0" algn="l" defTabSz="457200" rtl="0" eaLnBrk="1" latinLnBrk="0" hangingPunct="1">
              <a:spcBef>
                <a:spcPts val="0"/>
              </a:spcBef>
              <a:buClr>
                <a:schemeClr val="accent1"/>
              </a:buClr>
              <a:buFont typeface="Arial"/>
              <a:buNone/>
              <a:defRPr sz="3600" b="0" kern="1200">
                <a:solidFill>
                  <a:schemeClr val="accent1"/>
                </a:solidFill>
                <a:latin typeface="Arial" pitchFamily="34" charset="0"/>
                <a:ea typeface="+mn-ea"/>
                <a:cs typeface="Arial" pitchFamily="34" charset="0"/>
              </a:defRPr>
            </a:lvl1pPr>
            <a:lvl2pPr marL="457200" indent="0" algn="l" defTabSz="457200" rtl="0" eaLnBrk="1" latinLnBrk="0" hangingPunct="1">
              <a:spcBef>
                <a:spcPts val="600"/>
              </a:spcBef>
              <a:buClr>
                <a:schemeClr val="bg1"/>
              </a:buClr>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457200" rtl="0" eaLnBrk="1" latinLnBrk="0" hangingPunct="1">
              <a:spcBef>
                <a:spcPts val="400"/>
              </a:spcBef>
              <a:buClr>
                <a:schemeClr val="tx1"/>
              </a:buClr>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457200" rtl="0" eaLnBrk="1" latinLnBrk="0" hangingPunct="1">
              <a:spcBef>
                <a:spcPts val="300"/>
              </a:spcBef>
              <a:buClr>
                <a:schemeClr val="tx1"/>
              </a:buClr>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dirty="0" smtClean="0"/>
              <a:t>Thank you</a:t>
            </a:r>
            <a:endParaRPr lang="en-US" dirty="0"/>
          </a:p>
        </p:txBody>
      </p:sp>
      <p:sp>
        <p:nvSpPr>
          <p:cNvPr id="9" name="Text Placeholder 11"/>
          <p:cNvSpPr txBox="1">
            <a:spLocks/>
          </p:cNvSpPr>
          <p:nvPr userDrawn="1"/>
        </p:nvSpPr>
        <p:spPr bwMode="gray">
          <a:xfrm>
            <a:off x="367200" y="5486400"/>
            <a:ext cx="8412480" cy="965703"/>
          </a:xfrm>
          <a:prstGeom prst="rect">
            <a:avLst/>
          </a:prstGeom>
        </p:spPr>
        <p:txBody>
          <a:bodyPr vert="horz" wrap="square" lIns="0" tIns="0" rIns="0" bIns="0" rtlCol="0" anchor="b" anchorCtr="0">
            <a:noAutofit/>
          </a:bodyPr>
          <a:lstStyle>
            <a:lvl1pPr marL="0" indent="0" algn="l" defTabSz="457200" rtl="0" eaLnBrk="1" latinLnBrk="0" hangingPunct="1">
              <a:spcBef>
                <a:spcPts val="1000"/>
              </a:spcBef>
              <a:buClr>
                <a:schemeClr val="accent1"/>
              </a:buClr>
              <a:buFont typeface="Arial"/>
              <a:buNone/>
              <a:defRPr sz="600" kern="1200">
                <a:solidFill>
                  <a:schemeClr val="tx1"/>
                </a:solidFill>
                <a:latin typeface="Arial" pitchFamily="34" charset="0"/>
                <a:ea typeface="+mn-ea"/>
                <a:cs typeface="Arial" pitchFamily="34" charset="0"/>
              </a:defRPr>
            </a:lvl1pPr>
            <a:lvl2pPr marL="0" indent="0" algn="l" defTabSz="457200" rtl="0" eaLnBrk="1" latinLnBrk="0" hangingPunct="1">
              <a:spcBef>
                <a:spcPts val="600"/>
              </a:spcBef>
              <a:buClr>
                <a:schemeClr val="bg1"/>
              </a:buClr>
              <a:buFont typeface="Arial" pitchFamily="34" charset="0"/>
              <a:buNone/>
              <a:defRPr sz="600" kern="1200">
                <a:solidFill>
                  <a:schemeClr val="tx1"/>
                </a:solidFill>
                <a:latin typeface="Arial" pitchFamily="34" charset="0"/>
                <a:ea typeface="+mn-ea"/>
                <a:cs typeface="Arial" pitchFamily="34" charset="0"/>
              </a:defRPr>
            </a:lvl2pPr>
            <a:lvl3pPr marL="548640" indent="-182880" algn="l" defTabSz="457200" rtl="0" eaLnBrk="1" latinLnBrk="0" hangingPunct="1">
              <a:spcBef>
                <a:spcPts val="4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73152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4pPr>
            <a:lvl5pPr marL="91440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GB" dirty="0" smtClean="0"/>
              <a:t>© 2013 Dentons. This publication is not designed to provide legal or other advice and you should not take, or refrain from taking, action based on its content. Attorney Advertising. Please see dentons.com for Legal Notices. Dentons is an international legal practice providing client services worldwide through its member firms and affiliates. </a:t>
            </a:r>
            <a:r>
              <a:rPr lang="en-GB" sz="600" kern="1200" dirty="0" smtClean="0">
                <a:solidFill>
                  <a:schemeClr val="tx1"/>
                </a:solidFill>
                <a:effectLst/>
                <a:latin typeface="Arial" pitchFamily="34" charset="0"/>
                <a:ea typeface="+mn-ea"/>
                <a:cs typeface="Arial" pitchFamily="34" charset="0"/>
              </a:rPr>
              <a:t>Dentons </a:t>
            </a:r>
            <a:r>
              <a:rPr lang="en-GB" sz="600" kern="1200" dirty="0" err="1" smtClean="0">
                <a:solidFill>
                  <a:schemeClr val="tx1"/>
                </a:solidFill>
                <a:effectLst/>
                <a:latin typeface="Arial" pitchFamily="34" charset="0"/>
                <a:ea typeface="+mn-ea"/>
                <a:cs typeface="Arial" pitchFamily="34" charset="0"/>
              </a:rPr>
              <a:t>UKMEA</a:t>
            </a:r>
            <a:r>
              <a:rPr lang="en-GB" sz="600" kern="1200" dirty="0" smtClean="0">
                <a:solidFill>
                  <a:schemeClr val="tx1"/>
                </a:solidFill>
                <a:effectLst/>
                <a:latin typeface="Arial" pitchFamily="34" charset="0"/>
                <a:ea typeface="+mn-ea"/>
                <a:cs typeface="Arial" pitchFamily="34" charset="0"/>
              </a:rPr>
              <a:t> LLP is a limited liability partnership registered in England and Wales under no. OC322045. It is authorised and regulated by the Solicitors Regulation Authority. A list of its members is open for inspection at its registered office: One Fleet Place, London EC4M 7WS. Any reference to a "partner" means a person who is a partner, member, consultant or employee with equivalent standing and qualifications in one of Dentons' affiliates.</a:t>
            </a:r>
            <a:endParaRPr lang="en-GB" dirty="0" smtClean="0"/>
          </a:p>
        </p:txBody>
      </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_Title + Subhead + Gradient inse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5BA9FB1-B6C8-434E-948A-C1A748EF03F4}" type="datetime3">
              <a:rPr lang="en-GB" smtClean="0"/>
              <a:t>26 February, 2018</a:t>
            </a:fld>
            <a:endParaRPr lang="en-US"/>
          </a:p>
        </p:txBody>
      </p:sp>
      <p:sp>
        <p:nvSpPr>
          <p:cNvPr id="5" name="Footer Placeholder 4"/>
          <p:cNvSpPr>
            <a:spLocks noGrp="1"/>
          </p:cNvSpPr>
          <p:nvPr>
            <p:ph type="ftr" sz="quarter" idx="11"/>
          </p:nvPr>
        </p:nvSpPr>
        <p:spPr>
          <a:xfrm>
            <a:off x="2987374" y="6543924"/>
            <a:ext cx="2589460" cy="138499"/>
          </a:xfrm>
          <a:prstGeom prst="rect">
            <a:avLst/>
          </a:prstGeom>
        </p:spPr>
        <p:txBody>
          <a:bodyPr/>
          <a:lstStyle/>
          <a:p>
            <a:r>
              <a:rPr lang="en-GB" smtClean="0"/>
              <a:t>©deWinton-Williams Consulting Ltd 2015</a:t>
            </a:r>
            <a:endParaRPr lang="en-US"/>
          </a:p>
        </p:txBody>
      </p:sp>
      <p:sp>
        <p:nvSpPr>
          <p:cNvPr id="6" name="Slide Number Placeholder 5"/>
          <p:cNvSpPr>
            <a:spLocks noGrp="1"/>
          </p:cNvSpPr>
          <p:nvPr>
            <p:ph type="sldNum" sz="quarter" idx="12"/>
          </p:nvPr>
        </p:nvSpPr>
        <p:spPr/>
        <p:txBody>
          <a:bodyPr/>
          <a:lstStyle/>
          <a:p>
            <a:fld id="{D34DACC3-9742-4940-92E6-4CAB853A3218}" type="slidenum">
              <a:rPr lang="en-US" smtClean="0"/>
              <a:pPr/>
              <a:t>‹#›</a:t>
            </a:fld>
            <a:endParaRPr lang="en-US"/>
          </a:p>
        </p:txBody>
      </p:sp>
      <p:sp>
        <p:nvSpPr>
          <p:cNvPr id="10" name="Content Placeholder 9"/>
          <p:cNvSpPr>
            <a:spLocks noGrp="1"/>
          </p:cNvSpPr>
          <p:nvPr>
            <p:ph sz="quarter" idx="14"/>
          </p:nvPr>
        </p:nvSpPr>
        <p:spPr>
          <a:xfrm>
            <a:off x="368300" y="1600200"/>
            <a:ext cx="8412480" cy="4572000"/>
          </a:xfrm>
          <a:gradFill flip="none" rotWithShape="1">
            <a:gsLst>
              <a:gs pos="0">
                <a:srgbClr val="FFFFFF"/>
              </a:gs>
              <a:gs pos="100000">
                <a:srgbClr val="D5D5D2"/>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40" tIns="91440" rtlCol="0" anchor="t" anchorCtr="0"/>
          <a:lstStyle>
            <a:lvl1pPr marL="0" indent="0">
              <a:buNone/>
              <a:defRPr lang="en-US" sz="1800" dirty="0" smtClean="0">
                <a:solidFill>
                  <a:schemeClr val="tx1"/>
                </a:solidFill>
              </a:defRPr>
            </a:lvl1pPr>
            <a:lvl2pPr marL="182880">
              <a:defRPr lang="en-US" sz="1800" dirty="0" smtClean="0"/>
            </a:lvl2pPr>
          </a:lstStyle>
          <a:p>
            <a:pPr marL="0" lvl="0"/>
            <a:r>
              <a:rPr lang="en-US" smtClean="0"/>
              <a:t>Click to edit Master text styles</a:t>
            </a:r>
          </a:p>
        </p:txBody>
      </p:sp>
      <p:sp>
        <p:nvSpPr>
          <p:cNvPr id="9" name="Text Placeholder 9"/>
          <p:cNvSpPr>
            <a:spLocks noGrp="1"/>
          </p:cNvSpPr>
          <p:nvPr>
            <p:ph type="body" sz="quarter" idx="15"/>
          </p:nvPr>
        </p:nvSpPr>
        <p:spPr bwMode="gray">
          <a:xfrm>
            <a:off x="365760" y="777240"/>
            <a:ext cx="8412480" cy="457200"/>
          </a:xfrm>
        </p:spPr>
        <p:txBody>
          <a:bodyPr/>
          <a:lstStyle>
            <a:lvl1pPr marL="0" indent="0">
              <a:buNone/>
              <a:defRPr sz="2600" b="1">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912305485"/>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7_Title +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F22B27FE-6306-4F0A-87EB-6124287C61B6}" type="datetime3">
              <a:rPr lang="en-GB" smtClean="0"/>
              <a:t>26 February, 2018</a:t>
            </a:fld>
            <a:endParaRPr lang="en-US"/>
          </a:p>
        </p:txBody>
      </p:sp>
      <p:sp>
        <p:nvSpPr>
          <p:cNvPr id="5" name="Footer Placeholder 4"/>
          <p:cNvSpPr>
            <a:spLocks noGrp="1"/>
          </p:cNvSpPr>
          <p:nvPr>
            <p:ph type="ftr" sz="quarter" idx="11"/>
          </p:nvPr>
        </p:nvSpPr>
        <p:spPr>
          <a:xfrm>
            <a:off x="2987374" y="6543924"/>
            <a:ext cx="2589460" cy="138499"/>
          </a:xfrm>
          <a:prstGeom prst="rect">
            <a:avLst/>
          </a:prstGeom>
        </p:spPr>
        <p:txBody>
          <a:bodyPr/>
          <a:lstStyle/>
          <a:p>
            <a:r>
              <a:rPr lang="en-GB" smtClean="0"/>
              <a:t>©deWinton-Williams Consulting Ltd 2015</a:t>
            </a:r>
            <a:endParaRPr lang="en-US"/>
          </a:p>
        </p:txBody>
      </p:sp>
      <p:sp>
        <p:nvSpPr>
          <p:cNvPr id="6" name="Slide Number Placeholder 5"/>
          <p:cNvSpPr>
            <a:spLocks noGrp="1"/>
          </p:cNvSpPr>
          <p:nvPr>
            <p:ph type="sldNum" sz="quarter" idx="12"/>
          </p:nvPr>
        </p:nvSpPr>
        <p:spPr/>
        <p:txBody>
          <a:bodyPr/>
          <a:lstStyle/>
          <a:p>
            <a:fld id="{D34DACC3-9742-4940-92E6-4CAB853A3218}" type="slidenum">
              <a:rPr lang="en-US" smtClean="0"/>
              <a:pPr/>
              <a:t>‹#›</a:t>
            </a:fld>
            <a:endParaRPr lang="en-US"/>
          </a:p>
        </p:txBody>
      </p:sp>
      <p:sp>
        <p:nvSpPr>
          <p:cNvPr id="7" name="Text Placeholder 9"/>
          <p:cNvSpPr>
            <a:spLocks noGrp="1"/>
          </p:cNvSpPr>
          <p:nvPr>
            <p:ph type="body" sz="quarter" idx="14"/>
          </p:nvPr>
        </p:nvSpPr>
        <p:spPr bwMode="gray">
          <a:xfrm>
            <a:off x="365760" y="777240"/>
            <a:ext cx="8412480" cy="457200"/>
          </a:xfrm>
        </p:spPr>
        <p:txBody>
          <a:bodyPr/>
          <a:lstStyle>
            <a:lvl1pPr marL="0" indent="0">
              <a:buNone/>
              <a:defRPr sz="2600" b="1">
                <a:solidFill>
                  <a:schemeClr val="accent2"/>
                </a:solidFill>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Team Bio">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08C4B25-3532-4655-87A4-B59A380EE306}" type="datetime3">
              <a:rPr lang="en-GB" smtClean="0"/>
              <a:t>26 February, 2018</a:t>
            </a:fld>
            <a:endParaRPr lang="en-US"/>
          </a:p>
        </p:txBody>
      </p:sp>
      <p:sp>
        <p:nvSpPr>
          <p:cNvPr id="5" name="Footer Placeholder 4"/>
          <p:cNvSpPr>
            <a:spLocks noGrp="1"/>
          </p:cNvSpPr>
          <p:nvPr>
            <p:ph type="ftr" sz="quarter" idx="11"/>
          </p:nvPr>
        </p:nvSpPr>
        <p:spPr>
          <a:xfrm>
            <a:off x="2987374" y="6543924"/>
            <a:ext cx="2589460" cy="138499"/>
          </a:xfrm>
          <a:prstGeom prst="rect">
            <a:avLst/>
          </a:prstGeom>
        </p:spPr>
        <p:txBody>
          <a:bodyPr/>
          <a:lstStyle/>
          <a:p>
            <a:r>
              <a:rPr lang="en-GB" smtClean="0"/>
              <a:t>©deWinton-Williams Consulting Ltd 2015</a:t>
            </a:r>
            <a:endParaRPr lang="en-US"/>
          </a:p>
        </p:txBody>
      </p:sp>
      <p:sp>
        <p:nvSpPr>
          <p:cNvPr id="6" name="Slide Number Placeholder 5"/>
          <p:cNvSpPr>
            <a:spLocks noGrp="1"/>
          </p:cNvSpPr>
          <p:nvPr>
            <p:ph type="sldNum" sz="quarter" idx="12"/>
          </p:nvPr>
        </p:nvSpPr>
        <p:spPr/>
        <p:txBody>
          <a:bodyPr/>
          <a:lstStyle/>
          <a:p>
            <a:fld id="{D34DACC3-9742-4940-92E6-4CAB853A3218}" type="slidenum">
              <a:rPr lang="en-US" smtClean="0"/>
              <a:pPr/>
              <a:t>‹#›</a:t>
            </a:fld>
            <a:endParaRPr lang="en-US"/>
          </a:p>
        </p:txBody>
      </p:sp>
      <p:sp>
        <p:nvSpPr>
          <p:cNvPr id="14" name="Text Placeholder 13"/>
          <p:cNvSpPr>
            <a:spLocks noGrp="1"/>
          </p:cNvSpPr>
          <p:nvPr>
            <p:ph type="body" sz="quarter" idx="14"/>
          </p:nvPr>
        </p:nvSpPr>
        <p:spPr>
          <a:xfrm>
            <a:off x="1490889" y="1601788"/>
            <a:ext cx="265176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marL="0" indent="0">
              <a:spcBef>
                <a:spcPts val="1200"/>
              </a:spcBef>
              <a:buNone/>
              <a:defRPr sz="1000"/>
            </a:lvl4pPr>
            <a:lvl5pPr marL="0" indent="0">
              <a:buNone/>
              <a:defRPr sz="900"/>
            </a:lvl5pPr>
          </a:lstStyle>
          <a:p>
            <a:pPr lvl="0"/>
            <a:r>
              <a:rPr lang="en-US" smtClean="0"/>
              <a:t>Click to edit Master text styles</a:t>
            </a:r>
          </a:p>
          <a:p>
            <a:pPr lvl="1"/>
            <a:r>
              <a:rPr lang="en-US" smtClean="0"/>
              <a:t>Second level</a:t>
            </a:r>
          </a:p>
          <a:p>
            <a:pPr lvl="2"/>
            <a:r>
              <a:rPr lang="en-US" smtClean="0"/>
              <a:t>Third level</a:t>
            </a:r>
          </a:p>
        </p:txBody>
      </p:sp>
      <p:sp>
        <p:nvSpPr>
          <p:cNvPr id="16" name="Text Placeholder 15"/>
          <p:cNvSpPr>
            <a:spLocks noGrp="1"/>
          </p:cNvSpPr>
          <p:nvPr>
            <p:ph type="body" sz="quarter" idx="15"/>
          </p:nvPr>
        </p:nvSpPr>
        <p:spPr>
          <a:xfrm>
            <a:off x="1490889" y="2866769"/>
            <a:ext cx="265176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18" name="Text Placeholder 17"/>
          <p:cNvSpPr>
            <a:spLocks noGrp="1"/>
          </p:cNvSpPr>
          <p:nvPr>
            <p:ph type="body" sz="quarter" idx="16"/>
          </p:nvPr>
        </p:nvSpPr>
        <p:spPr>
          <a:xfrm>
            <a:off x="5785739" y="4139444"/>
            <a:ext cx="265176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20" name="Text Placeholder 19"/>
          <p:cNvSpPr>
            <a:spLocks noGrp="1"/>
          </p:cNvSpPr>
          <p:nvPr>
            <p:ph type="body" sz="quarter" idx="17"/>
          </p:nvPr>
        </p:nvSpPr>
        <p:spPr>
          <a:xfrm>
            <a:off x="5785739" y="1601788"/>
            <a:ext cx="265176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22" name="Text Placeholder 21"/>
          <p:cNvSpPr>
            <a:spLocks noGrp="1"/>
          </p:cNvSpPr>
          <p:nvPr>
            <p:ph type="body" sz="quarter" idx="18"/>
          </p:nvPr>
        </p:nvSpPr>
        <p:spPr>
          <a:xfrm>
            <a:off x="5785739" y="2866769"/>
            <a:ext cx="265176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marL="0" indent="0">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26" name="Picture Placeholder 25"/>
          <p:cNvSpPr>
            <a:spLocks noGrp="1"/>
          </p:cNvSpPr>
          <p:nvPr>
            <p:ph type="pic" sz="quarter" idx="20"/>
          </p:nvPr>
        </p:nvSpPr>
        <p:spPr>
          <a:xfrm>
            <a:off x="368300" y="1601788"/>
            <a:ext cx="960120" cy="957262"/>
          </a:xfrm>
          <a:solidFill>
            <a:srgbClr val="A2A4A3"/>
          </a:solidFill>
        </p:spPr>
        <p:txBody>
          <a:bodyPr anchor="ctr" anchorCtr="1"/>
          <a:lstStyle>
            <a:lvl1pPr marL="0" indent="0" algn="ctr">
              <a:buNone/>
              <a:defRPr sz="1100">
                <a:solidFill>
                  <a:schemeClr val="bg2"/>
                </a:solidFill>
              </a:defRPr>
            </a:lvl1pPr>
          </a:lstStyle>
          <a:p>
            <a:r>
              <a:rPr lang="en-US" smtClean="0"/>
              <a:t>Click icon to add picture</a:t>
            </a:r>
            <a:endParaRPr lang="en-US" dirty="0"/>
          </a:p>
        </p:txBody>
      </p:sp>
      <p:sp>
        <p:nvSpPr>
          <p:cNvPr id="28" name="Picture Placeholder 27"/>
          <p:cNvSpPr>
            <a:spLocks noGrp="1"/>
          </p:cNvSpPr>
          <p:nvPr>
            <p:ph type="pic" sz="quarter" idx="21"/>
          </p:nvPr>
        </p:nvSpPr>
        <p:spPr>
          <a:xfrm>
            <a:off x="368300" y="2869187"/>
            <a:ext cx="960120" cy="960120"/>
          </a:xfrm>
          <a:solidFill>
            <a:srgbClr val="A2A4A3"/>
          </a:solidFill>
        </p:spPr>
        <p:txBody>
          <a:bodyPr anchor="ctr" anchorCtr="1"/>
          <a:lstStyle>
            <a:lvl1pPr marL="0" indent="0">
              <a:buNone/>
              <a:defRPr sz="1100">
                <a:solidFill>
                  <a:schemeClr val="bg2"/>
                </a:solidFill>
              </a:defRPr>
            </a:lvl1pPr>
          </a:lstStyle>
          <a:p>
            <a:r>
              <a:rPr lang="en-US" smtClean="0"/>
              <a:t>Click icon to add picture</a:t>
            </a:r>
            <a:endParaRPr lang="en-US" dirty="0"/>
          </a:p>
        </p:txBody>
      </p:sp>
      <p:sp>
        <p:nvSpPr>
          <p:cNvPr id="30" name="Picture Placeholder 29"/>
          <p:cNvSpPr>
            <a:spLocks noGrp="1"/>
          </p:cNvSpPr>
          <p:nvPr>
            <p:ph type="pic" sz="quarter" idx="22"/>
          </p:nvPr>
        </p:nvSpPr>
        <p:spPr>
          <a:xfrm>
            <a:off x="368300" y="4139444"/>
            <a:ext cx="960120" cy="960120"/>
          </a:xfrm>
          <a:solidFill>
            <a:srgbClr val="A2A4A3"/>
          </a:solidFill>
        </p:spPr>
        <p:txBody>
          <a:bodyPr anchor="ctr" anchorCtr="1"/>
          <a:lstStyle>
            <a:lvl1pPr marL="0" indent="0">
              <a:buNone/>
              <a:defRPr sz="1100">
                <a:solidFill>
                  <a:schemeClr val="bg2"/>
                </a:solidFill>
              </a:defRPr>
            </a:lvl1pPr>
          </a:lstStyle>
          <a:p>
            <a:r>
              <a:rPr lang="en-US" smtClean="0"/>
              <a:t>Click icon to add picture</a:t>
            </a:r>
            <a:endParaRPr lang="en-US" dirty="0"/>
          </a:p>
        </p:txBody>
      </p:sp>
      <p:sp>
        <p:nvSpPr>
          <p:cNvPr id="32" name="Picture Placeholder 31"/>
          <p:cNvSpPr>
            <a:spLocks noGrp="1"/>
          </p:cNvSpPr>
          <p:nvPr>
            <p:ph type="pic" sz="quarter" idx="23"/>
          </p:nvPr>
        </p:nvSpPr>
        <p:spPr>
          <a:xfrm>
            <a:off x="4680184" y="1601787"/>
            <a:ext cx="960120" cy="960120"/>
          </a:xfrm>
          <a:solidFill>
            <a:srgbClr val="A2A4A3"/>
          </a:solidFill>
        </p:spPr>
        <p:txBody>
          <a:bodyPr anchor="ctr" anchorCtr="1"/>
          <a:lstStyle>
            <a:lvl1pPr marL="0" indent="0">
              <a:buNone/>
              <a:defRPr sz="1100">
                <a:solidFill>
                  <a:schemeClr val="bg2"/>
                </a:solidFill>
              </a:defRPr>
            </a:lvl1pPr>
          </a:lstStyle>
          <a:p>
            <a:r>
              <a:rPr lang="en-US" smtClean="0"/>
              <a:t>Click icon to add picture</a:t>
            </a:r>
            <a:endParaRPr lang="en-US" dirty="0"/>
          </a:p>
        </p:txBody>
      </p:sp>
      <p:sp>
        <p:nvSpPr>
          <p:cNvPr id="34" name="Picture Placeholder 33"/>
          <p:cNvSpPr>
            <a:spLocks noGrp="1"/>
          </p:cNvSpPr>
          <p:nvPr>
            <p:ph type="pic" sz="quarter" idx="24"/>
          </p:nvPr>
        </p:nvSpPr>
        <p:spPr>
          <a:xfrm>
            <a:off x="4680184" y="2870616"/>
            <a:ext cx="960120" cy="960120"/>
          </a:xfrm>
          <a:solidFill>
            <a:srgbClr val="A2A4A3"/>
          </a:solidFill>
        </p:spPr>
        <p:txBody>
          <a:bodyPr anchor="ctr" anchorCtr="1"/>
          <a:lstStyle>
            <a:lvl1pPr marL="0" indent="0">
              <a:buNone/>
              <a:defRPr sz="1100">
                <a:solidFill>
                  <a:schemeClr val="bg2"/>
                </a:solidFill>
              </a:defRPr>
            </a:lvl1pPr>
          </a:lstStyle>
          <a:p>
            <a:r>
              <a:rPr lang="en-US" smtClean="0"/>
              <a:t>Click icon to add picture</a:t>
            </a:r>
            <a:endParaRPr lang="en-US" dirty="0"/>
          </a:p>
        </p:txBody>
      </p:sp>
      <p:sp>
        <p:nvSpPr>
          <p:cNvPr id="36" name="Picture Placeholder 35"/>
          <p:cNvSpPr>
            <a:spLocks noGrp="1"/>
          </p:cNvSpPr>
          <p:nvPr>
            <p:ph type="pic" sz="quarter" idx="25"/>
          </p:nvPr>
        </p:nvSpPr>
        <p:spPr>
          <a:xfrm>
            <a:off x="4680184" y="4139444"/>
            <a:ext cx="960120" cy="960120"/>
          </a:xfrm>
          <a:solidFill>
            <a:srgbClr val="A2A4A3"/>
          </a:solidFill>
        </p:spPr>
        <p:txBody>
          <a:bodyPr anchor="ctr" anchorCtr="1"/>
          <a:lstStyle>
            <a:lvl1pPr marL="0" indent="0">
              <a:buNone/>
              <a:defRPr sz="1100">
                <a:solidFill>
                  <a:schemeClr val="bg2"/>
                </a:solidFill>
              </a:defRPr>
            </a:lvl1pPr>
          </a:lstStyle>
          <a:p>
            <a:r>
              <a:rPr lang="en-US" smtClean="0"/>
              <a:t>Click icon to add picture</a:t>
            </a:r>
            <a:endParaRPr lang="en-US" dirty="0"/>
          </a:p>
        </p:txBody>
      </p:sp>
      <p:sp>
        <p:nvSpPr>
          <p:cNvPr id="38" name="Text Placeholder 37"/>
          <p:cNvSpPr>
            <a:spLocks noGrp="1"/>
          </p:cNvSpPr>
          <p:nvPr>
            <p:ph type="body" sz="quarter" idx="26"/>
          </p:nvPr>
        </p:nvSpPr>
        <p:spPr>
          <a:xfrm>
            <a:off x="1490889" y="4139444"/>
            <a:ext cx="265176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a:buNone/>
              <a:defRPr sz="1200"/>
            </a:lvl4pPr>
            <a:lvl5pPr>
              <a:buNone/>
              <a:defRPr sz="1200"/>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7_Individual Bio">
    <p:spTree>
      <p:nvGrpSpPr>
        <p:cNvPr id="1" name=""/>
        <p:cNvGrpSpPr/>
        <p:nvPr/>
      </p:nvGrpSpPr>
      <p:grpSpPr>
        <a:xfrm>
          <a:off x="0" y="0"/>
          <a:ext cx="0" cy="0"/>
          <a:chOff x="0" y="0"/>
          <a:chExt cx="0" cy="0"/>
        </a:xfrm>
      </p:grpSpPr>
      <p:sp>
        <p:nvSpPr>
          <p:cNvPr id="2" name="Title 1"/>
          <p:cNvSpPr>
            <a:spLocks noGrp="1"/>
          </p:cNvSpPr>
          <p:nvPr>
            <p:ph type="title"/>
          </p:nvPr>
        </p:nvSpPr>
        <p:spPr>
          <a:xfrm>
            <a:off x="368300" y="365760"/>
            <a:ext cx="8396288" cy="430887"/>
          </a:xfrm>
        </p:spPr>
        <p:txBody>
          <a:bodyPr anchor="t" anchorCtr="0"/>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A7CE93FD-8A0C-439A-9696-C400564DBBF3}" type="datetime3">
              <a:rPr lang="en-GB" smtClean="0"/>
              <a:t>26 February, 2018</a:t>
            </a:fld>
            <a:endParaRPr lang="en-US"/>
          </a:p>
        </p:txBody>
      </p:sp>
      <p:sp>
        <p:nvSpPr>
          <p:cNvPr id="5" name="Footer Placeholder 4"/>
          <p:cNvSpPr>
            <a:spLocks noGrp="1"/>
          </p:cNvSpPr>
          <p:nvPr>
            <p:ph type="ftr" sz="quarter" idx="11"/>
          </p:nvPr>
        </p:nvSpPr>
        <p:spPr>
          <a:xfrm>
            <a:off x="2987374" y="6543924"/>
            <a:ext cx="2589460" cy="138499"/>
          </a:xfrm>
          <a:prstGeom prst="rect">
            <a:avLst/>
          </a:prstGeom>
        </p:spPr>
        <p:txBody>
          <a:bodyPr/>
          <a:lstStyle/>
          <a:p>
            <a:r>
              <a:rPr lang="en-GB" smtClean="0"/>
              <a:t>©deWinton-Williams Consulting Ltd 2015</a:t>
            </a:r>
            <a:endParaRPr lang="en-US"/>
          </a:p>
        </p:txBody>
      </p:sp>
      <p:sp>
        <p:nvSpPr>
          <p:cNvPr id="6" name="Slide Number Placeholder 5"/>
          <p:cNvSpPr>
            <a:spLocks noGrp="1"/>
          </p:cNvSpPr>
          <p:nvPr>
            <p:ph type="sldNum" sz="quarter" idx="12"/>
          </p:nvPr>
        </p:nvSpPr>
        <p:spPr/>
        <p:txBody>
          <a:bodyPr/>
          <a:lstStyle/>
          <a:p>
            <a:fld id="{D34DACC3-9742-4940-92E6-4CAB853A3218}" type="slidenum">
              <a:rPr lang="en-US" smtClean="0"/>
              <a:pPr/>
              <a:t>‹#›</a:t>
            </a:fld>
            <a:endParaRPr lang="en-US"/>
          </a:p>
        </p:txBody>
      </p:sp>
      <p:sp>
        <p:nvSpPr>
          <p:cNvPr id="14" name="Text Placeholder 13"/>
          <p:cNvSpPr>
            <a:spLocks noGrp="1"/>
          </p:cNvSpPr>
          <p:nvPr>
            <p:ph type="body" sz="quarter" idx="14"/>
          </p:nvPr>
        </p:nvSpPr>
        <p:spPr>
          <a:xfrm>
            <a:off x="1490889" y="1601788"/>
            <a:ext cx="288036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marL="0" indent="0">
              <a:spcBef>
                <a:spcPts val="1200"/>
              </a:spcBef>
              <a:buNone/>
              <a:defRPr sz="1000"/>
            </a:lvl4pPr>
            <a:lvl5pPr marL="0" indent="0">
              <a:buNone/>
              <a:defRPr sz="900"/>
            </a:lvl5pPr>
          </a:lstStyle>
          <a:p>
            <a:pPr lvl="0"/>
            <a:r>
              <a:rPr lang="en-US" smtClean="0"/>
              <a:t>Click to edit Master text styles</a:t>
            </a:r>
          </a:p>
          <a:p>
            <a:pPr lvl="1"/>
            <a:r>
              <a:rPr lang="en-US" smtClean="0"/>
              <a:t>Second level</a:t>
            </a:r>
          </a:p>
          <a:p>
            <a:pPr lvl="2"/>
            <a:r>
              <a:rPr lang="en-US" smtClean="0"/>
              <a:t>Third level</a:t>
            </a:r>
          </a:p>
        </p:txBody>
      </p:sp>
      <p:sp>
        <p:nvSpPr>
          <p:cNvPr id="26" name="Picture Placeholder 25"/>
          <p:cNvSpPr>
            <a:spLocks noGrp="1"/>
          </p:cNvSpPr>
          <p:nvPr>
            <p:ph type="pic" sz="quarter" idx="20"/>
          </p:nvPr>
        </p:nvSpPr>
        <p:spPr>
          <a:xfrm>
            <a:off x="368300" y="1601788"/>
            <a:ext cx="960120" cy="957262"/>
          </a:xfrm>
          <a:solidFill>
            <a:srgbClr val="A2A4A3"/>
          </a:solidFill>
        </p:spPr>
        <p:txBody>
          <a:bodyPr anchor="ctr" anchorCtr="1"/>
          <a:lstStyle>
            <a:lvl1pPr marL="0" indent="0" algn="ctr">
              <a:buNone/>
              <a:defRPr sz="1100">
                <a:solidFill>
                  <a:schemeClr val="bg2"/>
                </a:solidFill>
              </a:defRPr>
            </a:lvl1pPr>
          </a:lstStyle>
          <a:p>
            <a:r>
              <a:rPr lang="en-US" smtClean="0"/>
              <a:t>Click icon to add picture</a:t>
            </a:r>
            <a:endParaRPr lang="en-US" dirty="0"/>
          </a:p>
        </p:txBody>
      </p:sp>
      <p:sp>
        <p:nvSpPr>
          <p:cNvPr id="21" name="Text Placeholder 20"/>
          <p:cNvSpPr>
            <a:spLocks noGrp="1"/>
          </p:cNvSpPr>
          <p:nvPr>
            <p:ph type="body" sz="quarter" idx="21"/>
          </p:nvPr>
        </p:nvSpPr>
        <p:spPr>
          <a:xfrm>
            <a:off x="368301" y="2817813"/>
            <a:ext cx="4016500" cy="3359787"/>
          </a:xfrm>
        </p:spPr>
        <p:txBody>
          <a:bodyPr/>
          <a:lstStyle>
            <a:lvl1pPr marL="0" indent="0">
              <a:spcBef>
                <a:spcPts val="1200"/>
              </a:spcBef>
              <a:buNone/>
              <a:defRPr sz="1050" b="0">
                <a:solidFill>
                  <a:schemeClr val="tx1"/>
                </a:solidFill>
              </a:defRPr>
            </a:lvl1pPr>
          </a:lstStyle>
          <a:p>
            <a:pPr lvl="0"/>
            <a:r>
              <a:rPr lang="en-US" smtClean="0"/>
              <a:t>Click to edit Master text styles</a:t>
            </a:r>
          </a:p>
        </p:txBody>
      </p:sp>
      <p:sp>
        <p:nvSpPr>
          <p:cNvPr id="24" name="Text Placeholder 23"/>
          <p:cNvSpPr>
            <a:spLocks noGrp="1"/>
          </p:cNvSpPr>
          <p:nvPr>
            <p:ph type="body" sz="quarter" idx="22"/>
          </p:nvPr>
        </p:nvSpPr>
        <p:spPr>
          <a:xfrm>
            <a:off x="4750372" y="2817813"/>
            <a:ext cx="4014216" cy="3315050"/>
          </a:xfrm>
        </p:spPr>
        <p:txBody>
          <a:bodyPr/>
          <a:lstStyle>
            <a:lvl1pPr marL="115888" indent="-115888">
              <a:spcBef>
                <a:spcPts val="600"/>
              </a:spcBef>
              <a:buClr>
                <a:schemeClr val="tx1"/>
              </a:buClr>
              <a:defRPr sz="1050" b="0">
                <a:solidFill>
                  <a:schemeClr val="tx1"/>
                </a:solidFill>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Divider Page Background ONLY.png"/>
          <p:cNvPicPr>
            <a:picLocks/>
          </p:cNvPicPr>
          <p:nvPr userDrawn="1"/>
        </p:nvPicPr>
        <p:blipFill>
          <a:blip r:embed="rId2"/>
          <a:stretch>
            <a:fillRect/>
          </a:stretch>
        </p:blipFill>
        <p:spPr>
          <a:xfrm>
            <a:off x="132588" y="132588"/>
            <a:ext cx="8878824" cy="6592824"/>
          </a:xfrm>
          <a:prstGeom prst="rect">
            <a:avLst/>
          </a:prstGeom>
        </p:spPr>
      </p:pic>
      <p:sp>
        <p:nvSpPr>
          <p:cNvPr id="3" name="Text Placeholder 2"/>
          <p:cNvSpPr>
            <a:spLocks noGrp="1"/>
          </p:cNvSpPr>
          <p:nvPr>
            <p:ph type="body" idx="1"/>
          </p:nvPr>
        </p:nvSpPr>
        <p:spPr>
          <a:xfrm>
            <a:off x="365760" y="457200"/>
            <a:ext cx="6878232" cy="553998"/>
          </a:xfrm>
        </p:spPr>
        <p:txBody>
          <a:bodyPr wrap="square" lIns="0" tIns="0" rIns="0" bIns="0" anchor="b">
            <a:noAutofit/>
          </a:bodyPr>
          <a:lstStyle>
            <a:lvl1pPr marL="0" indent="0">
              <a:spcBef>
                <a:spcPts val="0"/>
              </a:spcBef>
              <a:buNone/>
              <a:defRPr sz="3600" b="1">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5"/>
          <p:cNvSpPr>
            <a:spLocks noGrp="1"/>
          </p:cNvSpPr>
          <p:nvPr>
            <p:ph type="sldNum" sz="quarter" idx="4"/>
          </p:nvPr>
        </p:nvSpPr>
        <p:spPr>
          <a:xfrm>
            <a:off x="7636943" y="6470775"/>
            <a:ext cx="141064" cy="138499"/>
          </a:xfrm>
          <a:prstGeom prst="rect">
            <a:avLst/>
          </a:prstGeom>
        </p:spPr>
        <p:txBody>
          <a:bodyPr vert="horz" wrap="none" lIns="0" tIns="0" rIns="0" bIns="0" rtlCol="0" anchor="ctr">
            <a:spAutoFit/>
          </a:bodyPr>
          <a:lstStyle>
            <a:lvl1pPr algn="r">
              <a:defRPr sz="900" b="1">
                <a:solidFill>
                  <a:schemeClr val="tx1"/>
                </a:solidFill>
                <a:latin typeface="Arial" pitchFamily="34" charset="0"/>
                <a:cs typeface="Arial" pitchFamily="34" charset="0"/>
              </a:defRPr>
            </a:lvl1pPr>
          </a:lstStyle>
          <a:p>
            <a:fld id="{D34DACC3-9742-4940-92E6-4CAB853A3218}" type="slidenum">
              <a:rPr lang="en-US" smtClean="0"/>
              <a:pPr/>
              <a:t>‹#›</a:t>
            </a:fld>
            <a:endParaRPr lang="en-US" dirty="0"/>
          </a:p>
        </p:txBody>
      </p:sp>
      <p:pic>
        <p:nvPicPr>
          <p:cNvPr id="11" name="Picture 10" descr="Dentons_Logo_Purple_RGB_300.png"/>
          <p:cNvPicPr>
            <a:picLocks noChangeAspect="1"/>
          </p:cNvPicPr>
          <p:nvPr userDrawn="1"/>
        </p:nvPicPr>
        <p:blipFill>
          <a:blip r:embed="rId3"/>
          <a:stretch>
            <a:fillRect/>
          </a:stretch>
        </p:blipFill>
        <p:spPr>
          <a:xfrm>
            <a:off x="7902727" y="6358290"/>
            <a:ext cx="1003098" cy="363468"/>
          </a:xfrm>
          <a:prstGeom prst="rect">
            <a:avLst/>
          </a:prstGeom>
        </p:spPr>
      </p:pic>
      <p:sp>
        <p:nvSpPr>
          <p:cNvPr id="12" name="Date Placeholder 3"/>
          <p:cNvSpPr>
            <a:spLocks noGrp="1"/>
          </p:cNvSpPr>
          <p:nvPr>
            <p:ph type="dt" sz="half" idx="2"/>
          </p:nvPr>
        </p:nvSpPr>
        <p:spPr>
          <a:xfrm>
            <a:off x="365760" y="6470775"/>
            <a:ext cx="863219" cy="138499"/>
          </a:xfrm>
          <a:prstGeom prst="rect">
            <a:avLst/>
          </a:prstGeom>
        </p:spPr>
        <p:txBody>
          <a:bodyPr vert="horz" wrap="square" lIns="0" tIns="0" rIns="0" bIns="0" rtlCol="0" anchor="ctr">
            <a:spAutoFit/>
          </a:bodyPr>
          <a:lstStyle>
            <a:lvl1pPr algn="l">
              <a:defRPr sz="900" b="0">
                <a:solidFill>
                  <a:schemeClr val="tx1"/>
                </a:solidFill>
                <a:latin typeface="Arial" pitchFamily="34" charset="0"/>
                <a:cs typeface="Arial" pitchFamily="34" charset="0"/>
              </a:defRPr>
            </a:lvl1pPr>
          </a:lstStyle>
          <a:p>
            <a:fld id="{0FDC37C3-5177-47BF-BE8E-C4DF4920D715}" type="datetime3">
              <a:rPr lang="en-GB" smtClean="0"/>
              <a:t>26 February, 2018</a:t>
            </a:fld>
            <a:endParaRPr lang="en-US" dirty="0"/>
          </a:p>
        </p:txBody>
      </p:sp>
      <p:sp>
        <p:nvSpPr>
          <p:cNvPr id="18" name="Title 17"/>
          <p:cNvSpPr>
            <a:spLocks noGrp="1"/>
          </p:cNvSpPr>
          <p:nvPr>
            <p:ph type="title"/>
          </p:nvPr>
        </p:nvSpPr>
        <p:spPr>
          <a:xfrm>
            <a:off x="365760" y="1005840"/>
            <a:ext cx="6875462" cy="1280160"/>
          </a:xfrm>
        </p:spPr>
        <p:txBody>
          <a:bodyPr lIns="0" tIns="0" rIns="0" bIns="0" anchor="t" anchorCtr="0">
            <a:noAutofit/>
          </a:bodyPr>
          <a:lstStyle>
            <a:lvl1pPr algn="l">
              <a:lnSpc>
                <a:spcPct val="90000"/>
              </a:lnSpc>
              <a:defRPr sz="3600" b="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21" name="Footer Placeholder 4"/>
          <p:cNvSpPr>
            <a:spLocks noGrp="1"/>
          </p:cNvSpPr>
          <p:nvPr>
            <p:ph type="ftr" sz="quarter" idx="3"/>
          </p:nvPr>
        </p:nvSpPr>
        <p:spPr>
          <a:xfrm>
            <a:off x="2103120" y="6470775"/>
            <a:ext cx="4939200" cy="138499"/>
          </a:xfrm>
          <a:prstGeom prst="rect">
            <a:avLst/>
          </a:prstGeom>
        </p:spPr>
        <p:txBody>
          <a:bodyPr vert="horz" wrap="square" lIns="0" tIns="0" rIns="0" bIns="0" rtlCol="0" anchor="ctr">
            <a:spAutoFit/>
          </a:bodyPr>
          <a:lstStyle>
            <a:lvl1pPr algn="l">
              <a:defRPr sz="900" b="0">
                <a:solidFill>
                  <a:schemeClr val="tx1"/>
                </a:solidFill>
                <a:latin typeface="Arial" pitchFamily="34" charset="0"/>
                <a:cs typeface="Arial" pitchFamily="34" charset="0"/>
              </a:defRPr>
            </a:lvl1pPr>
          </a:lstStyle>
          <a:p>
            <a:r>
              <a:rPr lang="en-GB" smtClean="0"/>
              <a:t>©deWinton-Williams Consulting Ltd 2015</a:t>
            </a:r>
            <a:endParaRPr lang="en-US" dirty="0"/>
          </a:p>
        </p:txBody>
      </p:sp>
    </p:spTree>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1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760" y="365760"/>
            <a:ext cx="6878232" cy="553998"/>
          </a:xfrm>
        </p:spPr>
        <p:txBody>
          <a:bodyPr wrap="square" lIns="0" tIns="0" rIns="0" bIns="0" anchor="b">
            <a:spAutoFit/>
          </a:bodyPr>
          <a:lstStyle>
            <a:lvl1pPr marL="0" indent="0">
              <a:spcBef>
                <a:spcPts val="0"/>
              </a:spcBef>
              <a:buNone/>
              <a:defRPr sz="3600" b="0">
                <a:solidFill>
                  <a:schemeClr val="accent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5" name="Picture 14" descr="Dentons_Logo_Purple_RGB_300.png"/>
          <p:cNvPicPr>
            <a:picLocks noChangeAspect="1"/>
          </p:cNvPicPr>
          <p:nvPr userDrawn="1"/>
        </p:nvPicPr>
        <p:blipFill>
          <a:blip r:embed="rId2"/>
          <a:stretch>
            <a:fillRect/>
          </a:stretch>
        </p:blipFill>
        <p:spPr>
          <a:xfrm>
            <a:off x="7309819" y="445483"/>
            <a:ext cx="1564606" cy="566928"/>
          </a:xfrm>
          <a:prstGeom prst="rect">
            <a:avLst/>
          </a:prstGeom>
        </p:spPr>
      </p:pic>
      <p:sp>
        <p:nvSpPr>
          <p:cNvPr id="17" name="Text Placeholder 16"/>
          <p:cNvSpPr>
            <a:spLocks noGrp="1"/>
          </p:cNvSpPr>
          <p:nvPr>
            <p:ph type="body" sz="quarter" idx="10"/>
          </p:nvPr>
        </p:nvSpPr>
        <p:spPr>
          <a:xfrm>
            <a:off x="368299" y="2103120"/>
            <a:ext cx="4114800" cy="1263949"/>
          </a:xfrm>
        </p:spPr>
        <p:txBody>
          <a:bodyPr anchor="t" anchorCtr="0">
            <a:noAutofit/>
          </a:bodyPr>
          <a:lstStyle>
            <a:lvl1pPr marL="0" indent="9525">
              <a:lnSpc>
                <a:spcPts val="2000"/>
              </a:lnSpc>
              <a:spcBef>
                <a:spcPts val="0"/>
              </a:spcBef>
              <a:buNone/>
              <a:defRPr sz="1800">
                <a:solidFill>
                  <a:schemeClr val="tx1"/>
                </a:solidFill>
              </a:defRPr>
            </a:lvl1pPr>
            <a:lvl2pPr marL="0" indent="9525">
              <a:lnSpc>
                <a:spcPts val="2000"/>
              </a:lnSpc>
              <a:spcBef>
                <a:spcPts val="600"/>
              </a:spcBef>
              <a:buNone/>
              <a:defRPr sz="1800">
                <a:solidFill>
                  <a:schemeClr val="tx1"/>
                </a:solidFill>
              </a:defRPr>
            </a:lvl2pPr>
            <a:lvl3pPr marL="0" indent="9525">
              <a:buNone/>
              <a:defRPr>
                <a:solidFill>
                  <a:schemeClr val="tx1"/>
                </a:solidFill>
              </a:defRPr>
            </a:lvl3pPr>
            <a:lvl4pPr marL="0" indent="9525">
              <a:buNone/>
              <a:defRPr>
                <a:solidFill>
                  <a:schemeClr val="tx1"/>
                </a:solidFill>
              </a:defRPr>
            </a:lvl4pPr>
            <a:lvl5pPr marL="0" indent="9525">
              <a:buNone/>
              <a:defRPr>
                <a:solidFill>
                  <a:schemeClr val="tx1"/>
                </a:solidFill>
              </a:defRPr>
            </a:lvl5pPr>
          </a:lstStyle>
          <a:p>
            <a:pPr lvl="0"/>
            <a:r>
              <a:rPr lang="en-US" smtClean="0"/>
              <a:t>Click to edit Master text styles</a:t>
            </a:r>
          </a:p>
          <a:p>
            <a:pPr lvl="1"/>
            <a:r>
              <a:rPr lang="en-US" smtClean="0"/>
              <a:t>Second level</a:t>
            </a:r>
          </a:p>
        </p:txBody>
      </p:sp>
      <p:sp>
        <p:nvSpPr>
          <p:cNvPr id="20" name="Text Placeholder 19"/>
          <p:cNvSpPr>
            <a:spLocks noGrp="1"/>
          </p:cNvSpPr>
          <p:nvPr>
            <p:ph type="body" sz="quarter" idx="11"/>
          </p:nvPr>
        </p:nvSpPr>
        <p:spPr>
          <a:xfrm>
            <a:off x="368300" y="5486400"/>
            <a:ext cx="8412480" cy="965703"/>
          </a:xfrm>
        </p:spPr>
        <p:txBody>
          <a:bodyPr anchor="b" anchorCtr="0">
            <a:noAutofit/>
          </a:bodyPr>
          <a:lstStyle>
            <a:lvl1pPr marL="0" indent="0">
              <a:buNone/>
              <a:defRPr sz="600">
                <a:solidFill>
                  <a:schemeClr val="tx1"/>
                </a:solidFill>
              </a:defRPr>
            </a:lvl1pPr>
            <a:lvl2pPr marL="0" indent="0">
              <a:buNone/>
              <a:defRPr sz="600">
                <a:solidFill>
                  <a:schemeClr val="tx1"/>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941336332"/>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_Two Content with Gradient Inset">
    <p:spTree>
      <p:nvGrpSpPr>
        <p:cNvPr id="1" name=""/>
        <p:cNvGrpSpPr/>
        <p:nvPr/>
      </p:nvGrpSpPr>
      <p:grpSpPr>
        <a:xfrm>
          <a:off x="0" y="0"/>
          <a:ext cx="0" cy="0"/>
          <a:chOff x="0" y="0"/>
          <a:chExt cx="0" cy="0"/>
        </a:xfrm>
      </p:grpSpPr>
      <p:sp>
        <p:nvSpPr>
          <p:cNvPr id="2" name="Title 1"/>
          <p:cNvSpPr>
            <a:spLocks noGrp="1"/>
          </p:cNvSpPr>
          <p:nvPr>
            <p:ph type="title"/>
          </p:nvPr>
        </p:nvSpPr>
        <p:spPr>
          <a:xfrm>
            <a:off x="368300" y="365760"/>
            <a:ext cx="8412480" cy="40011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5760" y="1600200"/>
            <a:ext cx="4038600" cy="4525963"/>
          </a:xfrm>
          <a:gradFill flip="none" rotWithShape="1">
            <a:gsLst>
              <a:gs pos="0">
                <a:srgbClr val="FFFFFF"/>
              </a:gs>
              <a:gs pos="100000">
                <a:srgbClr val="D5D5D2"/>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vert="horz" wrap="square" lIns="91440" tIns="91440" rIns="0" bIns="0" rtlCol="0" anchor="t" anchorCtr="0">
            <a:noAutofit/>
          </a:bodyPr>
          <a:lstStyle>
            <a:lvl1pPr>
              <a:defRPr lang="en-US" sz="1800" dirty="0" smtClean="0">
                <a:solidFill>
                  <a:schemeClr val="tx1"/>
                </a:solidFill>
                <a:latin typeface="+mn-lt"/>
                <a:cs typeface="+mn-cs"/>
              </a:defRPr>
            </a:lvl1pPr>
            <a:lvl2pPr>
              <a:defRPr lang="en-US" sz="1800" dirty="0" smtClean="0">
                <a:solidFill>
                  <a:schemeClr val="lt1"/>
                </a:solidFill>
                <a:latin typeface="+mn-lt"/>
                <a:cs typeface="+mn-cs"/>
              </a:defRPr>
            </a:lvl2pPr>
            <a:lvl3pPr>
              <a:defRPr lang="en-US" dirty="0" smtClean="0">
                <a:solidFill>
                  <a:schemeClr val="lt1"/>
                </a:solidFill>
                <a:latin typeface="+mn-lt"/>
                <a:cs typeface="+mn-cs"/>
              </a:defRPr>
            </a:lvl3pPr>
            <a:lvl4pPr>
              <a:defRPr lang="en-US" dirty="0" smtClean="0">
                <a:solidFill>
                  <a:schemeClr val="lt1"/>
                </a:solidFill>
                <a:latin typeface="+mn-lt"/>
                <a:cs typeface="+mn-cs"/>
              </a:defRPr>
            </a:lvl4pPr>
            <a:lvl5pPr>
              <a:defRPr lang="en-US" dirty="0">
                <a:solidFill>
                  <a:schemeClr val="lt1"/>
                </a:solidFill>
                <a:latin typeface="+mn-lt"/>
                <a:cs typeface="+mn-cs"/>
              </a:defRPr>
            </a:lvl5pPr>
          </a:lstStyle>
          <a:p>
            <a:pPr marL="0" lvl="0" indent="0">
              <a:buNone/>
            </a:pPr>
            <a:r>
              <a:rPr lang="en-US" smtClean="0"/>
              <a:t>Click to edit Master text styles</a:t>
            </a:r>
          </a:p>
        </p:txBody>
      </p:sp>
      <p:sp>
        <p:nvSpPr>
          <p:cNvPr id="4" name="Content Placeholder 3"/>
          <p:cNvSpPr>
            <a:spLocks noGrp="1"/>
          </p:cNvSpPr>
          <p:nvPr>
            <p:ph sz="half" idx="2"/>
          </p:nvPr>
        </p:nvSpPr>
        <p:spPr>
          <a:xfrm>
            <a:off x="4742180" y="1600200"/>
            <a:ext cx="4038600" cy="4525963"/>
          </a:xfrm>
        </p:spPr>
        <p:txBody>
          <a:bodyPr/>
          <a:lstStyle>
            <a:lvl1pPr>
              <a:defRPr sz="2000"/>
            </a:lvl1pPr>
            <a:lvl2pPr>
              <a:defRPr sz="1800"/>
            </a:lvl2pPr>
            <a:lvl3pPr>
              <a:defRPr sz="1400"/>
            </a:lvl3pPr>
            <a:lvl4pPr>
              <a:defRPr sz="1200"/>
            </a:lvl4pPr>
            <a:lvl5pP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878991-955E-4DF4-BE46-F45E42069F2E}" type="datetime3">
              <a:rPr lang="en-GB" smtClean="0"/>
              <a:t>26 February, 2018</a:t>
            </a:fld>
            <a:endParaRPr lang="en-US"/>
          </a:p>
        </p:txBody>
      </p:sp>
      <p:sp>
        <p:nvSpPr>
          <p:cNvPr id="6" name="Footer Placeholder 5"/>
          <p:cNvSpPr>
            <a:spLocks noGrp="1"/>
          </p:cNvSpPr>
          <p:nvPr>
            <p:ph type="ftr" sz="quarter" idx="11"/>
          </p:nvPr>
        </p:nvSpPr>
        <p:spPr>
          <a:xfrm>
            <a:off x="2987374" y="6543924"/>
            <a:ext cx="2589460" cy="138499"/>
          </a:xfrm>
          <a:prstGeom prst="rect">
            <a:avLst/>
          </a:prstGeom>
        </p:spPr>
        <p:txBody>
          <a:bodyPr/>
          <a:lstStyle/>
          <a:p>
            <a:r>
              <a:rPr lang="en-GB" smtClean="0"/>
              <a:t>©deWinton-Williams Consulting Ltd 2015</a:t>
            </a:r>
            <a:endParaRPr lang="en-US"/>
          </a:p>
        </p:txBody>
      </p:sp>
      <p:sp>
        <p:nvSpPr>
          <p:cNvPr id="7" name="Slide Number Placeholder 6"/>
          <p:cNvSpPr>
            <a:spLocks noGrp="1"/>
          </p:cNvSpPr>
          <p:nvPr>
            <p:ph type="sldNum" sz="quarter" idx="12"/>
          </p:nvPr>
        </p:nvSpPr>
        <p:spPr/>
        <p:txBody>
          <a:bodyPr/>
          <a:lstStyle/>
          <a:p>
            <a:fld id="{D34DACC3-9742-4940-92E6-4CAB853A3218}" type="slidenum">
              <a:rPr lang="en-US" smtClean="0"/>
              <a:pPr/>
              <a:t>‹#›</a:t>
            </a:fld>
            <a:endParaRPr lang="en-US"/>
          </a:p>
        </p:txBody>
      </p:sp>
      <p:sp>
        <p:nvSpPr>
          <p:cNvPr id="9" name="Text Placeholder 9"/>
          <p:cNvSpPr>
            <a:spLocks noGrp="1"/>
          </p:cNvSpPr>
          <p:nvPr>
            <p:ph type="body" sz="quarter" idx="14"/>
          </p:nvPr>
        </p:nvSpPr>
        <p:spPr bwMode="gray">
          <a:xfrm>
            <a:off x="365760" y="777240"/>
            <a:ext cx="8412480" cy="457200"/>
          </a:xfrm>
        </p:spPr>
        <p:txBody>
          <a:bodyPr/>
          <a:lstStyle>
            <a:lvl1pPr marL="0" indent="0">
              <a:buNone/>
              <a:defRPr sz="2600" b="1">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487877037"/>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7_Title with Gradient Back">
    <p:spTree>
      <p:nvGrpSpPr>
        <p:cNvPr id="1" name=""/>
        <p:cNvGrpSpPr/>
        <p:nvPr/>
      </p:nvGrpSpPr>
      <p:grpSpPr>
        <a:xfrm>
          <a:off x="0" y="0"/>
          <a:ext cx="0" cy="0"/>
          <a:chOff x="0" y="0"/>
          <a:chExt cx="0" cy="0"/>
        </a:xfrm>
      </p:grpSpPr>
      <p:sp>
        <p:nvSpPr>
          <p:cNvPr id="6" name="Rectangle 5"/>
          <p:cNvSpPr/>
          <p:nvPr userDrawn="1"/>
        </p:nvSpPr>
        <p:spPr>
          <a:xfrm>
            <a:off x="0" y="0"/>
            <a:ext cx="9143999" cy="6371771"/>
          </a:xfrm>
          <a:prstGeom prst="rect">
            <a:avLst/>
          </a:prstGeom>
          <a:gradFill flip="none" rotWithShape="1">
            <a:gsLst>
              <a:gs pos="0">
                <a:srgbClr val="FFFFFF"/>
              </a:gs>
              <a:gs pos="100000">
                <a:srgbClr val="D5D5D2"/>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C482F3-9B91-4378-9682-623A0271E2D6}" type="datetime3">
              <a:rPr lang="en-GB" smtClean="0"/>
              <a:t>26 February, 2018</a:t>
            </a:fld>
            <a:endParaRPr lang="en-US"/>
          </a:p>
        </p:txBody>
      </p:sp>
      <p:sp>
        <p:nvSpPr>
          <p:cNvPr id="4" name="Footer Placeholder 3"/>
          <p:cNvSpPr>
            <a:spLocks noGrp="1"/>
          </p:cNvSpPr>
          <p:nvPr>
            <p:ph type="ftr" sz="quarter" idx="11"/>
          </p:nvPr>
        </p:nvSpPr>
        <p:spPr>
          <a:xfrm>
            <a:off x="2987374" y="6543924"/>
            <a:ext cx="2589460" cy="138499"/>
          </a:xfrm>
          <a:prstGeom prst="rect">
            <a:avLst/>
          </a:prstGeom>
        </p:spPr>
        <p:txBody>
          <a:bodyPr/>
          <a:lstStyle/>
          <a:p>
            <a:r>
              <a:rPr lang="en-GB" smtClean="0"/>
              <a:t>©deWinton-Williams Consulting Ltd 2015</a:t>
            </a:r>
            <a:endParaRPr lang="en-US"/>
          </a:p>
        </p:txBody>
      </p:sp>
      <p:sp>
        <p:nvSpPr>
          <p:cNvPr id="5" name="Slide Number Placeholder 4"/>
          <p:cNvSpPr>
            <a:spLocks noGrp="1"/>
          </p:cNvSpPr>
          <p:nvPr>
            <p:ph type="sldNum" sz="quarter" idx="12"/>
          </p:nvPr>
        </p:nvSpPr>
        <p:spPr/>
        <p:txBody>
          <a:bodyPr/>
          <a:lstStyle/>
          <a:p>
            <a:fld id="{D34DACC3-9742-4940-92E6-4CAB853A3218}" type="slidenum">
              <a:rPr lang="en-US" smtClean="0"/>
              <a:pPr/>
              <a:t>‹#›</a:t>
            </a:fld>
            <a:endParaRPr lang="en-US"/>
          </a:p>
        </p:txBody>
      </p:sp>
      <p:sp>
        <p:nvSpPr>
          <p:cNvPr id="8" name="Text Placeholder 9"/>
          <p:cNvSpPr>
            <a:spLocks noGrp="1"/>
          </p:cNvSpPr>
          <p:nvPr>
            <p:ph type="body" sz="quarter" idx="14"/>
          </p:nvPr>
        </p:nvSpPr>
        <p:spPr bwMode="gray">
          <a:xfrm>
            <a:off x="365760" y="777240"/>
            <a:ext cx="8412480" cy="457200"/>
          </a:xfrm>
        </p:spPr>
        <p:txBody>
          <a:bodyPr/>
          <a:lstStyle>
            <a:lvl1pPr marL="0" indent="0">
              <a:buNone/>
              <a:defRPr sz="2600" b="1">
                <a:solidFill>
                  <a:schemeClr val="accent2"/>
                </a:solidFill>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chemeClr val="accent1"/>
            </a:gs>
            <a:gs pos="100000">
              <a:schemeClr val="tx2"/>
            </a:gs>
          </a:gsLst>
          <a:lin ang="5400000" scaled="1"/>
          <a:tileRect/>
        </a:gradFill>
        <a:effectLst/>
      </p:bgPr>
    </p:bg>
    <p:spTree>
      <p:nvGrpSpPr>
        <p:cNvPr id="1" name=""/>
        <p:cNvGrpSpPr/>
        <p:nvPr/>
      </p:nvGrpSpPr>
      <p:grpSpPr>
        <a:xfrm>
          <a:off x="0" y="0"/>
          <a:ext cx="0" cy="0"/>
          <a:chOff x="0" y="0"/>
          <a:chExt cx="0" cy="0"/>
        </a:xfrm>
      </p:grpSpPr>
      <p:sp>
        <p:nvSpPr>
          <p:cNvPr id="12" name="Freeform 5"/>
          <p:cNvSpPr>
            <a:spLocks/>
          </p:cNvSpPr>
          <p:nvPr userDrawn="1"/>
        </p:nvSpPr>
        <p:spPr bwMode="auto">
          <a:xfrm>
            <a:off x="0" y="0"/>
            <a:ext cx="8793784" cy="6858000"/>
          </a:xfrm>
          <a:custGeom>
            <a:avLst/>
            <a:gdLst>
              <a:gd name="T0" fmla="*/ 0 w 2770"/>
              <a:gd name="T1" fmla="*/ 2160 h 2160"/>
              <a:gd name="T2" fmla="*/ 1683 w 2770"/>
              <a:gd name="T3" fmla="*/ 2160 h 2160"/>
              <a:gd name="T4" fmla="*/ 2757 w 2770"/>
              <a:gd name="T5" fmla="*/ 1115 h 2160"/>
              <a:gd name="T6" fmla="*/ 2757 w 2770"/>
              <a:gd name="T7" fmla="*/ 1070 h 2160"/>
              <a:gd name="T8" fmla="*/ 1637 w 2770"/>
              <a:gd name="T9" fmla="*/ 0 h 2160"/>
              <a:gd name="T10" fmla="*/ 0 w 2770"/>
              <a:gd name="T11" fmla="*/ 0 h 2160"/>
              <a:gd name="T12" fmla="*/ 0 w 2770"/>
              <a:gd name="T13" fmla="*/ 2160 h 2160"/>
            </a:gdLst>
            <a:ahLst/>
            <a:cxnLst>
              <a:cxn ang="0">
                <a:pos x="T0" y="T1"/>
              </a:cxn>
              <a:cxn ang="0">
                <a:pos x="T2" y="T3"/>
              </a:cxn>
              <a:cxn ang="0">
                <a:pos x="T4" y="T5"/>
              </a:cxn>
              <a:cxn ang="0">
                <a:pos x="T6" y="T7"/>
              </a:cxn>
              <a:cxn ang="0">
                <a:pos x="T8" y="T9"/>
              </a:cxn>
              <a:cxn ang="0">
                <a:pos x="T10" y="T11"/>
              </a:cxn>
              <a:cxn ang="0">
                <a:pos x="T12" y="T13"/>
              </a:cxn>
            </a:cxnLst>
            <a:rect l="0" t="0" r="r" b="b"/>
            <a:pathLst>
              <a:path w="2770" h="2160">
                <a:moveTo>
                  <a:pt x="0" y="2160"/>
                </a:moveTo>
                <a:cubicBezTo>
                  <a:pt x="1683" y="2160"/>
                  <a:pt x="1683" y="2160"/>
                  <a:pt x="1683" y="2160"/>
                </a:cubicBezTo>
                <a:cubicBezTo>
                  <a:pt x="2757" y="1115"/>
                  <a:pt x="2757" y="1115"/>
                  <a:pt x="2757" y="1115"/>
                </a:cubicBezTo>
                <a:cubicBezTo>
                  <a:pt x="2770" y="1103"/>
                  <a:pt x="2770" y="1082"/>
                  <a:pt x="2757" y="1070"/>
                </a:cubicBezTo>
                <a:cubicBezTo>
                  <a:pt x="1637" y="0"/>
                  <a:pt x="1637" y="0"/>
                  <a:pt x="1637" y="0"/>
                </a:cubicBezTo>
                <a:cubicBezTo>
                  <a:pt x="0" y="0"/>
                  <a:pt x="0" y="0"/>
                  <a:pt x="0" y="0"/>
                </a:cubicBezTo>
                <a:lnTo>
                  <a:pt x="0" y="2160"/>
                </a:lnTo>
                <a:close/>
              </a:path>
            </a:pathLst>
          </a:custGeom>
          <a:gradFill flip="none" rotWithShape="1">
            <a:gsLst>
              <a:gs pos="40000">
                <a:schemeClr val="tx2"/>
              </a:gs>
              <a:gs pos="0">
                <a:schemeClr val="tx2"/>
              </a:gs>
              <a:gs pos="100000">
                <a:srgbClr val="9C5FB5">
                  <a:alpha val="80000"/>
                </a:srgbClr>
              </a:gs>
            </a:gsLst>
            <a:lin ang="18600000" scaled="0"/>
            <a:tileRect/>
          </a:gradFill>
          <a:ln>
            <a:noFill/>
          </a:ln>
        </p:spPr>
        <p:txBody>
          <a:bodyPr vert="horz" wrap="square" lIns="91440" tIns="45720" rIns="91440" bIns="45720" numCol="1" anchor="t" anchorCtr="0" compatLnSpc="1">
            <a:prstTxWarp prst="textNoShape">
              <a:avLst/>
            </a:prstTxWarp>
          </a:bodyPr>
          <a:lstStyle/>
          <a:p>
            <a:endParaRPr lang="en-GB" dirty="0">
              <a:solidFill>
                <a:srgbClr val="565A5C"/>
              </a:solidFill>
            </a:endParaRPr>
          </a:p>
        </p:txBody>
      </p:sp>
      <p:sp>
        <p:nvSpPr>
          <p:cNvPr id="2" name="Title 1"/>
          <p:cNvSpPr>
            <a:spLocks noGrp="1"/>
          </p:cNvSpPr>
          <p:nvPr>
            <p:ph type="ctrTitle"/>
          </p:nvPr>
        </p:nvSpPr>
        <p:spPr bwMode="gray">
          <a:xfrm>
            <a:off x="366713" y="2178030"/>
            <a:ext cx="6876200" cy="553998"/>
          </a:xfrm>
        </p:spPr>
        <p:txBody>
          <a:bodyPr wrap="square" lIns="0" tIns="0" rIns="0" bIns="0" anchor="b" anchorCtr="0">
            <a:spAutoFit/>
          </a:bodyPr>
          <a:lstStyle>
            <a:lvl1pPr algn="l">
              <a:lnSpc>
                <a:spcPct val="100000"/>
              </a:lnSpc>
              <a:defRPr sz="3600" b="1">
                <a:solidFill>
                  <a:schemeClr val="bg1"/>
                </a:solidFill>
                <a:latin typeface="+mj-lt"/>
                <a:cs typeface="Arial" pitchFamily="34" charset="0"/>
              </a:defRPr>
            </a:lvl1pPr>
          </a:lstStyle>
          <a:p>
            <a:r>
              <a:rPr lang="en-US" noProof="0" smtClean="0"/>
              <a:t>Click to edit Master title style</a:t>
            </a:r>
            <a:endParaRPr lang="en-GB" noProof="0" dirty="0"/>
          </a:p>
        </p:txBody>
      </p:sp>
      <p:sp>
        <p:nvSpPr>
          <p:cNvPr id="3" name="Subtitle 2"/>
          <p:cNvSpPr>
            <a:spLocks noGrp="1"/>
          </p:cNvSpPr>
          <p:nvPr>
            <p:ph type="subTitle" idx="1"/>
          </p:nvPr>
        </p:nvSpPr>
        <p:spPr bwMode="gray">
          <a:xfrm>
            <a:off x="366713" y="2788920"/>
            <a:ext cx="6876200" cy="1280160"/>
          </a:xfrm>
        </p:spPr>
        <p:txBody>
          <a:bodyPr wrap="square" lIns="0" tIns="0" rIns="0" bIns="0">
            <a:noAutofit/>
          </a:bodyPr>
          <a:lstStyle>
            <a:lvl1pPr marL="0" indent="0" algn="l">
              <a:lnSpc>
                <a:spcPct val="90000"/>
              </a:lnSpc>
              <a:spcBef>
                <a:spcPts val="0"/>
              </a:spcBef>
              <a:buNone/>
              <a:defRPr sz="3600" b="0">
                <a:solidFill>
                  <a:schemeClr val="bg1"/>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dirty="0"/>
          </a:p>
        </p:txBody>
      </p:sp>
      <p:sp>
        <p:nvSpPr>
          <p:cNvPr id="6" name="Date Placeholder 5"/>
          <p:cNvSpPr>
            <a:spLocks noGrp="1"/>
          </p:cNvSpPr>
          <p:nvPr>
            <p:ph type="dt" sz="half" idx="10"/>
          </p:nvPr>
        </p:nvSpPr>
        <p:spPr>
          <a:xfrm>
            <a:off x="366713" y="4466951"/>
            <a:ext cx="1620000" cy="161583"/>
          </a:xfrm>
        </p:spPr>
        <p:txBody>
          <a:bodyPr/>
          <a:lstStyle>
            <a:lvl1pPr>
              <a:defRPr sz="1050" b="1">
                <a:solidFill>
                  <a:schemeClr val="bg1"/>
                </a:solidFill>
              </a:defRPr>
            </a:lvl1pPr>
          </a:lstStyle>
          <a:p>
            <a:fld id="{89427C9E-B0BA-4541-B018-193AF2D8A0AB}" type="datetime1">
              <a:rPr lang="en-GB" smtClean="0">
                <a:solidFill>
                  <a:srgbClr val="FFFFFF"/>
                </a:solidFill>
              </a:rPr>
              <a:pPr/>
              <a:t>26/02/2018</a:t>
            </a:fld>
            <a:endParaRPr lang="en-GB" dirty="0">
              <a:solidFill>
                <a:srgbClr val="FFFFFF"/>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1950" y="559117"/>
            <a:ext cx="1743749" cy="334799"/>
          </a:xfrm>
          <a:prstGeom prst="rect">
            <a:avLst/>
          </a:prstGeom>
        </p:spPr>
      </p:pic>
      <p:sp>
        <p:nvSpPr>
          <p:cNvPr id="5" name="Footer Placeholder 4"/>
          <p:cNvSpPr>
            <a:spLocks noGrp="1"/>
          </p:cNvSpPr>
          <p:nvPr>
            <p:ph type="ftr" sz="quarter" idx="12"/>
          </p:nvPr>
        </p:nvSpPr>
        <p:spPr>
          <a:xfrm>
            <a:off x="366713" y="6858692"/>
            <a:ext cx="2160000" cy="144000"/>
          </a:xfrm>
        </p:spPr>
        <p:txBody>
          <a:bodyPr/>
          <a:lstStyle>
            <a:lvl1pPr>
              <a:defRPr>
                <a:solidFill>
                  <a:schemeClr val="bg1"/>
                </a:solidFill>
              </a:defRPr>
            </a:lvl1pPr>
          </a:lstStyle>
          <a:p>
            <a:r>
              <a:rPr lang="en-GB" dirty="0" smtClean="0">
                <a:solidFill>
                  <a:srgbClr val="FFFFFF"/>
                </a:solidFill>
              </a:rPr>
              <a:t>Footer or alternate date</a:t>
            </a:r>
            <a:endParaRPr lang="en-GB" dirty="0">
              <a:solidFill>
                <a:srgbClr val="FFFFFF"/>
              </a:solidFill>
            </a:endParaRPr>
          </a:p>
        </p:txBody>
      </p:sp>
      <p:sp>
        <p:nvSpPr>
          <p:cNvPr id="7" name="Slide Number Placeholder 6"/>
          <p:cNvSpPr>
            <a:spLocks noGrp="1"/>
          </p:cNvSpPr>
          <p:nvPr>
            <p:ph type="sldNum" sz="quarter" idx="13"/>
          </p:nvPr>
        </p:nvSpPr>
        <p:spPr>
          <a:xfrm>
            <a:off x="8631700" y="6858000"/>
            <a:ext cx="144000" cy="144000"/>
          </a:xfrm>
        </p:spPr>
        <p:txBody>
          <a:bodyPr/>
          <a:lstStyle>
            <a:lvl1pPr>
              <a:defRPr>
                <a:solidFill>
                  <a:schemeClr val="bg1"/>
                </a:solidFill>
              </a:defRPr>
            </a:lvl1pPr>
          </a:lstStyle>
          <a:p>
            <a:fld id="{D34DACC3-9742-4940-92E6-4CAB853A3218}"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4089214151"/>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a:gsLst>
            <a:gs pos="0">
              <a:schemeClr val="bg2"/>
            </a:gs>
            <a:gs pos="100000">
              <a:schemeClr val="bg1"/>
            </a:gs>
          </a:gsLst>
          <a:lin ang="4500000" scaled="0"/>
        </a:gra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gradFill>
            <a:gsLst>
              <a:gs pos="0">
                <a:srgbClr val="EBECED">
                  <a:alpha val="0"/>
                </a:srgbClr>
              </a:gs>
              <a:gs pos="45000">
                <a:srgbClr val="EBECED">
                  <a:alpha val="0"/>
                </a:srgbClr>
              </a:gs>
              <a:gs pos="90000">
                <a:srgbClr val="EBECED"/>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smtClean="0">
              <a:solidFill>
                <a:srgbClr val="A2A4A3"/>
              </a:solidFill>
            </a:endParaRPr>
          </a:p>
        </p:txBody>
      </p:sp>
      <p:sp>
        <p:nvSpPr>
          <p:cNvPr id="8" name="Freeform 5"/>
          <p:cNvSpPr>
            <a:spLocks/>
          </p:cNvSpPr>
          <p:nvPr userDrawn="1"/>
        </p:nvSpPr>
        <p:spPr bwMode="auto">
          <a:xfrm>
            <a:off x="0" y="0"/>
            <a:ext cx="8791575" cy="6858000"/>
          </a:xfrm>
          <a:custGeom>
            <a:avLst/>
            <a:gdLst>
              <a:gd name="T0" fmla="*/ 2755 w 2770"/>
              <a:gd name="T1" fmla="*/ 592 h 2160"/>
              <a:gd name="T2" fmla="*/ 2136 w 2770"/>
              <a:gd name="T3" fmla="*/ 0 h 2160"/>
              <a:gd name="T4" fmla="*/ 0 w 2770"/>
              <a:gd name="T5" fmla="*/ 0 h 2160"/>
              <a:gd name="T6" fmla="*/ 0 w 2770"/>
              <a:gd name="T7" fmla="*/ 2160 h 2160"/>
              <a:gd name="T8" fmla="*/ 1196 w 2770"/>
              <a:gd name="T9" fmla="*/ 2160 h 2160"/>
              <a:gd name="T10" fmla="*/ 2755 w 2770"/>
              <a:gd name="T11" fmla="*/ 643 h 2160"/>
              <a:gd name="T12" fmla="*/ 2755 w 2770"/>
              <a:gd name="T13" fmla="*/ 592 h 2160"/>
            </a:gdLst>
            <a:ahLst/>
            <a:cxnLst>
              <a:cxn ang="0">
                <a:pos x="T0" y="T1"/>
              </a:cxn>
              <a:cxn ang="0">
                <a:pos x="T2" y="T3"/>
              </a:cxn>
              <a:cxn ang="0">
                <a:pos x="T4" y="T5"/>
              </a:cxn>
              <a:cxn ang="0">
                <a:pos x="T6" y="T7"/>
              </a:cxn>
              <a:cxn ang="0">
                <a:pos x="T8" y="T9"/>
              </a:cxn>
              <a:cxn ang="0">
                <a:pos x="T10" y="T11"/>
              </a:cxn>
              <a:cxn ang="0">
                <a:pos x="T12" y="T13"/>
              </a:cxn>
            </a:cxnLst>
            <a:rect l="0" t="0" r="r" b="b"/>
            <a:pathLst>
              <a:path w="2770" h="2160">
                <a:moveTo>
                  <a:pt x="2755" y="592"/>
                </a:moveTo>
                <a:cubicBezTo>
                  <a:pt x="2136" y="0"/>
                  <a:pt x="2136" y="0"/>
                  <a:pt x="2136" y="0"/>
                </a:cubicBezTo>
                <a:cubicBezTo>
                  <a:pt x="0" y="0"/>
                  <a:pt x="0" y="0"/>
                  <a:pt x="0" y="0"/>
                </a:cubicBezTo>
                <a:cubicBezTo>
                  <a:pt x="0" y="2160"/>
                  <a:pt x="0" y="2160"/>
                  <a:pt x="0" y="2160"/>
                </a:cubicBezTo>
                <a:cubicBezTo>
                  <a:pt x="1196" y="2160"/>
                  <a:pt x="1196" y="2160"/>
                  <a:pt x="1196" y="2160"/>
                </a:cubicBezTo>
                <a:cubicBezTo>
                  <a:pt x="2755" y="643"/>
                  <a:pt x="2755" y="643"/>
                  <a:pt x="2755" y="643"/>
                </a:cubicBezTo>
                <a:cubicBezTo>
                  <a:pt x="2770" y="629"/>
                  <a:pt x="2770" y="606"/>
                  <a:pt x="2755" y="592"/>
                </a:cubicBezTo>
                <a:close/>
              </a:path>
            </a:pathLst>
          </a:custGeom>
          <a:gradFill flip="none" rotWithShape="1">
            <a:gsLst>
              <a:gs pos="40000">
                <a:schemeClr val="bg1">
                  <a:alpha val="80000"/>
                </a:schemeClr>
              </a:gs>
              <a:gs pos="0">
                <a:srgbClr val="EBECED"/>
              </a:gs>
              <a:gs pos="90000">
                <a:srgbClr val="EBECED">
                  <a:alpha val="0"/>
                </a:srgbClr>
              </a:gs>
            </a:gsLst>
            <a:lin ang="4500000" scaled="0"/>
            <a:tileRect/>
          </a:gradFill>
          <a:ln>
            <a:noFill/>
          </a:ln>
        </p:spPr>
        <p:txBody>
          <a:bodyPr vert="horz" wrap="square" lIns="91440" tIns="45720" rIns="91440" bIns="45720" numCol="1" anchor="t" anchorCtr="0" compatLnSpc="1">
            <a:prstTxWarp prst="textNoShape">
              <a:avLst/>
            </a:prstTxWarp>
          </a:bodyPr>
          <a:lstStyle/>
          <a:p>
            <a:endParaRPr lang="en-GB" dirty="0">
              <a:solidFill>
                <a:srgbClr val="565A5C"/>
              </a:solidFill>
            </a:endParaRPr>
          </a:p>
        </p:txBody>
      </p:sp>
      <p:sp>
        <p:nvSpPr>
          <p:cNvPr id="3" name="Text Placeholder 2"/>
          <p:cNvSpPr>
            <a:spLocks noGrp="1"/>
          </p:cNvSpPr>
          <p:nvPr>
            <p:ph type="body" idx="1"/>
          </p:nvPr>
        </p:nvSpPr>
        <p:spPr>
          <a:xfrm>
            <a:off x="366713" y="302417"/>
            <a:ext cx="6876000" cy="553998"/>
          </a:xfrm>
        </p:spPr>
        <p:txBody>
          <a:bodyPr wrap="square" lIns="0" tIns="0" rIns="0" bIns="0" anchor="b">
            <a:noAutofit/>
          </a:bodyPr>
          <a:lstStyle>
            <a:lvl1pPr marL="0" indent="0">
              <a:spcBef>
                <a:spcPts val="0"/>
              </a:spcBef>
              <a:buNone/>
              <a:defRPr sz="3600" b="1">
                <a:solidFill>
                  <a:srgbClr val="565A5C"/>
                </a:solidFill>
                <a:latin typeface="+mj-lt"/>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text styles</a:t>
            </a:r>
          </a:p>
        </p:txBody>
      </p:sp>
      <p:sp>
        <p:nvSpPr>
          <p:cNvPr id="18" name="Title 17"/>
          <p:cNvSpPr>
            <a:spLocks noGrp="1"/>
          </p:cNvSpPr>
          <p:nvPr>
            <p:ph type="title"/>
          </p:nvPr>
        </p:nvSpPr>
        <p:spPr>
          <a:xfrm>
            <a:off x="366713" y="898850"/>
            <a:ext cx="6875462" cy="1280160"/>
          </a:xfrm>
        </p:spPr>
        <p:txBody>
          <a:bodyPr lIns="0" tIns="0" rIns="0" bIns="0" anchor="t" anchorCtr="0">
            <a:noAutofit/>
          </a:bodyPr>
          <a:lstStyle>
            <a:lvl1pPr algn="l">
              <a:lnSpc>
                <a:spcPct val="90000"/>
              </a:lnSpc>
              <a:defRPr sz="3600" b="0">
                <a:solidFill>
                  <a:srgbClr val="565A5C"/>
                </a:solidFill>
                <a:latin typeface="+mj-lt"/>
                <a:cs typeface="Arial" pitchFamily="34" charset="0"/>
              </a:defRPr>
            </a:lvl1pPr>
          </a:lstStyle>
          <a:p>
            <a:r>
              <a:rPr lang="en-US" noProof="0" smtClean="0"/>
              <a:t>Click to edit Master title style</a:t>
            </a:r>
            <a:endParaRPr lang="en-GB" noProof="0" dirty="0"/>
          </a:p>
        </p:txBody>
      </p:sp>
      <p:sp>
        <p:nvSpPr>
          <p:cNvPr id="2" name="Date Placeholder 1"/>
          <p:cNvSpPr>
            <a:spLocks noGrp="1"/>
          </p:cNvSpPr>
          <p:nvPr>
            <p:ph type="dt" sz="half" idx="10"/>
          </p:nvPr>
        </p:nvSpPr>
        <p:spPr/>
        <p:txBody>
          <a:bodyPr/>
          <a:lstStyle/>
          <a:p>
            <a:fld id="{849666F0-8D22-4B5D-AFC5-ADB77A2E9EDD}" type="datetime1">
              <a:rPr lang="en-GB" smtClean="0">
                <a:solidFill>
                  <a:srgbClr val="565A5C"/>
                </a:solidFill>
              </a:rPr>
              <a:pPr/>
              <a:t>26/02/2018</a:t>
            </a:fld>
            <a:endParaRPr lang="en-GB" dirty="0">
              <a:solidFill>
                <a:srgbClr val="565A5C"/>
              </a:solidFill>
            </a:endParaRPr>
          </a:p>
        </p:txBody>
      </p:sp>
      <p:sp>
        <p:nvSpPr>
          <p:cNvPr id="4" name="Slide Number Placeholder 3"/>
          <p:cNvSpPr>
            <a:spLocks noGrp="1"/>
          </p:cNvSpPr>
          <p:nvPr>
            <p:ph type="sldNum" sz="quarter" idx="11"/>
          </p:nvPr>
        </p:nvSpPr>
        <p:spPr>
          <a:xfrm>
            <a:off x="7494482" y="6537600"/>
            <a:ext cx="144000" cy="144000"/>
          </a:xfrm>
        </p:spPr>
        <p:txBody>
          <a:bodyPr/>
          <a:lstStyle/>
          <a:p>
            <a:fld id="{D34DACC3-9742-4940-92E6-4CAB853A3218}" type="slidenum">
              <a:rPr lang="en-GB" smtClean="0">
                <a:solidFill>
                  <a:srgbClr val="565A5C"/>
                </a:solidFill>
              </a:rPr>
              <a:pPr/>
              <a:t>‹#›</a:t>
            </a:fld>
            <a:endParaRPr lang="en-GB" dirty="0">
              <a:solidFill>
                <a:srgbClr val="565A5C"/>
              </a:solidFill>
            </a:endParaRPr>
          </a:p>
        </p:txBody>
      </p:sp>
      <p:sp>
        <p:nvSpPr>
          <p:cNvPr id="6" name="Footer Placeholder 5"/>
          <p:cNvSpPr>
            <a:spLocks noGrp="1"/>
          </p:cNvSpPr>
          <p:nvPr>
            <p:ph type="ftr" sz="quarter" idx="12"/>
          </p:nvPr>
        </p:nvSpPr>
        <p:spPr/>
        <p:txBody>
          <a:bodyPr/>
          <a:lstStyle/>
          <a:p>
            <a:r>
              <a:rPr lang="en-GB" smtClean="0">
                <a:solidFill>
                  <a:srgbClr val="565A5C"/>
                </a:solidFill>
              </a:rPr>
              <a:t>Footer or alternate date</a:t>
            </a:r>
            <a:endParaRPr lang="en-GB">
              <a:solidFill>
                <a:srgbClr val="565A5C"/>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2482" y="6507853"/>
            <a:ext cx="1104343" cy="212034"/>
          </a:xfrm>
          <a:prstGeom prst="rect">
            <a:avLst/>
          </a:prstGeom>
        </p:spPr>
      </p:pic>
    </p:spTree>
    <p:extLst>
      <p:ext uri="{BB962C8B-B14F-4D97-AF65-F5344CB8AC3E}">
        <p14:creationId xmlns:p14="http://schemas.microsoft.com/office/powerpoint/2010/main" val="32373489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9" Type="http://schemas.openxmlformats.org/officeDocument/2006/relationships/slideLayout" Target="../slideLayouts/slideLayout55.xml"/><Relationship Id="rId21" Type="http://schemas.openxmlformats.org/officeDocument/2006/relationships/slideLayout" Target="../slideLayouts/slideLayout37.xml"/><Relationship Id="rId34" Type="http://schemas.openxmlformats.org/officeDocument/2006/relationships/slideLayout" Target="../slideLayouts/slideLayout50.xml"/><Relationship Id="rId42" Type="http://schemas.openxmlformats.org/officeDocument/2006/relationships/slideLayout" Target="../slideLayouts/slideLayout58.xml"/><Relationship Id="rId47" Type="http://schemas.openxmlformats.org/officeDocument/2006/relationships/slideLayout" Target="../slideLayouts/slideLayout63.xml"/><Relationship Id="rId50" Type="http://schemas.openxmlformats.org/officeDocument/2006/relationships/slideLayout" Target="../slideLayouts/slideLayout66.xml"/><Relationship Id="rId55" Type="http://schemas.openxmlformats.org/officeDocument/2006/relationships/slideLayout" Target="../slideLayouts/slideLayout71.xml"/><Relationship Id="rId63" Type="http://schemas.openxmlformats.org/officeDocument/2006/relationships/slideLayout" Target="../slideLayouts/slideLayout79.xml"/><Relationship Id="rId68" Type="http://schemas.openxmlformats.org/officeDocument/2006/relationships/slideLayout" Target="../slideLayouts/slideLayout84.xml"/><Relationship Id="rId76" Type="http://schemas.openxmlformats.org/officeDocument/2006/relationships/slideLayout" Target="../slideLayouts/slideLayout92.xml"/><Relationship Id="rId7" Type="http://schemas.openxmlformats.org/officeDocument/2006/relationships/slideLayout" Target="../slideLayouts/slideLayout23.xml"/><Relationship Id="rId71" Type="http://schemas.openxmlformats.org/officeDocument/2006/relationships/slideLayout" Target="../slideLayouts/slideLayout87.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9" Type="http://schemas.openxmlformats.org/officeDocument/2006/relationships/slideLayout" Target="../slideLayouts/slideLayout45.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slideLayout" Target="../slideLayouts/slideLayout48.xml"/><Relationship Id="rId37" Type="http://schemas.openxmlformats.org/officeDocument/2006/relationships/slideLayout" Target="../slideLayouts/slideLayout53.xml"/><Relationship Id="rId40" Type="http://schemas.openxmlformats.org/officeDocument/2006/relationships/slideLayout" Target="../slideLayouts/slideLayout56.xml"/><Relationship Id="rId45" Type="http://schemas.openxmlformats.org/officeDocument/2006/relationships/slideLayout" Target="../slideLayouts/slideLayout61.xml"/><Relationship Id="rId53" Type="http://schemas.openxmlformats.org/officeDocument/2006/relationships/slideLayout" Target="../slideLayouts/slideLayout69.xml"/><Relationship Id="rId58" Type="http://schemas.openxmlformats.org/officeDocument/2006/relationships/slideLayout" Target="../slideLayouts/slideLayout74.xml"/><Relationship Id="rId66" Type="http://schemas.openxmlformats.org/officeDocument/2006/relationships/slideLayout" Target="../slideLayouts/slideLayout82.xml"/><Relationship Id="rId74" Type="http://schemas.openxmlformats.org/officeDocument/2006/relationships/slideLayout" Target="../slideLayouts/slideLayout90.xml"/><Relationship Id="rId79" Type="http://schemas.openxmlformats.org/officeDocument/2006/relationships/slideLayout" Target="../slideLayouts/slideLayout95.xml"/><Relationship Id="rId5" Type="http://schemas.openxmlformats.org/officeDocument/2006/relationships/slideLayout" Target="../slideLayouts/slideLayout21.xml"/><Relationship Id="rId61" Type="http://schemas.openxmlformats.org/officeDocument/2006/relationships/slideLayout" Target="../slideLayouts/slideLayout77.xml"/><Relationship Id="rId82" Type="http://schemas.openxmlformats.org/officeDocument/2006/relationships/theme" Target="../theme/theme2.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31" Type="http://schemas.openxmlformats.org/officeDocument/2006/relationships/slideLayout" Target="../slideLayouts/slideLayout47.xml"/><Relationship Id="rId44" Type="http://schemas.openxmlformats.org/officeDocument/2006/relationships/slideLayout" Target="../slideLayouts/slideLayout60.xml"/><Relationship Id="rId52" Type="http://schemas.openxmlformats.org/officeDocument/2006/relationships/slideLayout" Target="../slideLayouts/slideLayout68.xml"/><Relationship Id="rId60" Type="http://schemas.openxmlformats.org/officeDocument/2006/relationships/slideLayout" Target="../slideLayouts/slideLayout76.xml"/><Relationship Id="rId65" Type="http://schemas.openxmlformats.org/officeDocument/2006/relationships/slideLayout" Target="../slideLayouts/slideLayout81.xml"/><Relationship Id="rId73" Type="http://schemas.openxmlformats.org/officeDocument/2006/relationships/slideLayout" Target="../slideLayouts/slideLayout89.xml"/><Relationship Id="rId78" Type="http://schemas.openxmlformats.org/officeDocument/2006/relationships/slideLayout" Target="../slideLayouts/slideLayout94.xml"/><Relationship Id="rId81" Type="http://schemas.openxmlformats.org/officeDocument/2006/relationships/slideLayout" Target="../slideLayouts/slideLayout97.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35" Type="http://schemas.openxmlformats.org/officeDocument/2006/relationships/slideLayout" Target="../slideLayouts/slideLayout51.xml"/><Relationship Id="rId43" Type="http://schemas.openxmlformats.org/officeDocument/2006/relationships/slideLayout" Target="../slideLayouts/slideLayout59.xml"/><Relationship Id="rId48" Type="http://schemas.openxmlformats.org/officeDocument/2006/relationships/slideLayout" Target="../slideLayouts/slideLayout64.xml"/><Relationship Id="rId56" Type="http://schemas.openxmlformats.org/officeDocument/2006/relationships/slideLayout" Target="../slideLayouts/slideLayout72.xml"/><Relationship Id="rId64" Type="http://schemas.openxmlformats.org/officeDocument/2006/relationships/slideLayout" Target="../slideLayouts/slideLayout80.xml"/><Relationship Id="rId69" Type="http://schemas.openxmlformats.org/officeDocument/2006/relationships/slideLayout" Target="../slideLayouts/slideLayout85.xml"/><Relationship Id="rId77" Type="http://schemas.openxmlformats.org/officeDocument/2006/relationships/slideLayout" Target="../slideLayouts/slideLayout93.xml"/><Relationship Id="rId8" Type="http://schemas.openxmlformats.org/officeDocument/2006/relationships/slideLayout" Target="../slideLayouts/slideLayout24.xml"/><Relationship Id="rId51" Type="http://schemas.openxmlformats.org/officeDocument/2006/relationships/slideLayout" Target="../slideLayouts/slideLayout67.xml"/><Relationship Id="rId72" Type="http://schemas.openxmlformats.org/officeDocument/2006/relationships/slideLayout" Target="../slideLayouts/slideLayout88.xml"/><Relationship Id="rId80" Type="http://schemas.openxmlformats.org/officeDocument/2006/relationships/slideLayout" Target="../slideLayouts/slideLayout96.xml"/><Relationship Id="rId3" Type="http://schemas.openxmlformats.org/officeDocument/2006/relationships/slideLayout" Target="../slideLayouts/slideLayout19.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slideLayout" Target="../slideLayouts/slideLayout49.xml"/><Relationship Id="rId38" Type="http://schemas.openxmlformats.org/officeDocument/2006/relationships/slideLayout" Target="../slideLayouts/slideLayout54.xml"/><Relationship Id="rId46" Type="http://schemas.openxmlformats.org/officeDocument/2006/relationships/slideLayout" Target="../slideLayouts/slideLayout62.xml"/><Relationship Id="rId59" Type="http://schemas.openxmlformats.org/officeDocument/2006/relationships/slideLayout" Target="../slideLayouts/slideLayout75.xml"/><Relationship Id="rId67" Type="http://schemas.openxmlformats.org/officeDocument/2006/relationships/slideLayout" Target="../slideLayouts/slideLayout83.xml"/><Relationship Id="rId20" Type="http://schemas.openxmlformats.org/officeDocument/2006/relationships/slideLayout" Target="../slideLayouts/slideLayout36.xml"/><Relationship Id="rId41" Type="http://schemas.openxmlformats.org/officeDocument/2006/relationships/slideLayout" Target="../slideLayouts/slideLayout57.xml"/><Relationship Id="rId54" Type="http://schemas.openxmlformats.org/officeDocument/2006/relationships/slideLayout" Target="../slideLayouts/slideLayout70.xml"/><Relationship Id="rId62" Type="http://schemas.openxmlformats.org/officeDocument/2006/relationships/slideLayout" Target="../slideLayouts/slideLayout78.xml"/><Relationship Id="rId70" Type="http://schemas.openxmlformats.org/officeDocument/2006/relationships/slideLayout" Target="../slideLayouts/slideLayout86.xml"/><Relationship Id="rId75" Type="http://schemas.openxmlformats.org/officeDocument/2006/relationships/slideLayout" Target="../slideLayouts/slideLayout91.xml"/><Relationship Id="rId83"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36" Type="http://schemas.openxmlformats.org/officeDocument/2006/relationships/slideLayout" Target="../slideLayouts/slideLayout52.xml"/><Relationship Id="rId49" Type="http://schemas.openxmlformats.org/officeDocument/2006/relationships/slideLayout" Target="../slideLayouts/slideLayout65.xml"/><Relationship Id="rId57" Type="http://schemas.openxmlformats.org/officeDocument/2006/relationships/slideLayout" Target="../slideLayouts/slideLayout7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3" Type="http://schemas.openxmlformats.org/officeDocument/2006/relationships/slideLayout" Target="../slideLayouts/slideLayout100.xml"/><Relationship Id="rId21" Type="http://schemas.openxmlformats.org/officeDocument/2006/relationships/theme" Target="../theme/theme3.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20" Type="http://schemas.openxmlformats.org/officeDocument/2006/relationships/slideLayout" Target="../slideLayouts/slideLayout117.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6351444"/>
            <a:ext cx="9143999" cy="486460"/>
          </a:xfrm>
          <a:prstGeom prst="rect">
            <a:avLst/>
          </a:prstGeom>
          <a:solidFill>
            <a:srgbClr val="EBEC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2" name="Title Placeholder 1"/>
          <p:cNvSpPr>
            <a:spLocks noGrp="1"/>
          </p:cNvSpPr>
          <p:nvPr>
            <p:ph type="title"/>
          </p:nvPr>
        </p:nvSpPr>
        <p:spPr>
          <a:xfrm>
            <a:off x="368300" y="365760"/>
            <a:ext cx="8412480" cy="400110"/>
          </a:xfrm>
          <a:prstGeom prst="rect">
            <a:avLst/>
          </a:prstGeom>
        </p:spPr>
        <p:txBody>
          <a:bodyPr vert="horz" wrap="square" lIns="0" tIns="0" rIns="0" bIns="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365760" y="1600200"/>
            <a:ext cx="8412480" cy="4570200"/>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bwMode="gray">
          <a:xfrm>
            <a:off x="3074802" y="6538766"/>
            <a:ext cx="3765117" cy="138499"/>
          </a:xfrm>
          <a:prstGeom prst="rect">
            <a:avLst/>
          </a:prstGeom>
        </p:spPr>
        <p:txBody>
          <a:bodyPr vert="horz" wrap="square" lIns="0" tIns="0" rIns="0" bIns="0" rtlCol="0" anchor="ctr">
            <a:spAutoFit/>
          </a:bodyPr>
          <a:lstStyle>
            <a:lvl1pPr algn="l">
              <a:defRPr sz="900" b="0">
                <a:solidFill>
                  <a:schemeClr val="tx1"/>
                </a:solidFill>
                <a:latin typeface="Arial" pitchFamily="34" charset="0"/>
                <a:cs typeface="Arial" pitchFamily="34" charset="0"/>
              </a:defRPr>
            </a:lvl1pPr>
          </a:lstStyle>
          <a:p>
            <a:r>
              <a:rPr lang="en-GB" dirty="0" smtClean="0"/>
              <a:t>©</a:t>
            </a:r>
            <a:r>
              <a:rPr lang="en-GB" dirty="0" err="1" smtClean="0"/>
              <a:t>deWinton</a:t>
            </a:r>
            <a:r>
              <a:rPr lang="en-GB" dirty="0" smtClean="0"/>
              <a:t>-Williams Consulting Ltd 2015</a:t>
            </a:r>
            <a:endParaRPr lang="en-US" dirty="0"/>
          </a:p>
        </p:txBody>
      </p:sp>
      <p:sp>
        <p:nvSpPr>
          <p:cNvPr id="6" name="Slide Number Placeholder 5"/>
          <p:cNvSpPr>
            <a:spLocks noGrp="1"/>
          </p:cNvSpPr>
          <p:nvPr>
            <p:ph type="sldNum" sz="quarter" idx="4"/>
          </p:nvPr>
        </p:nvSpPr>
        <p:spPr bwMode="gray">
          <a:xfrm>
            <a:off x="7636943" y="6543925"/>
            <a:ext cx="141064" cy="138499"/>
          </a:xfrm>
          <a:prstGeom prst="rect">
            <a:avLst/>
          </a:prstGeom>
        </p:spPr>
        <p:txBody>
          <a:bodyPr vert="horz" wrap="none" lIns="0" tIns="0" rIns="0" bIns="0" rtlCol="0" anchor="ctr">
            <a:spAutoFit/>
          </a:bodyPr>
          <a:lstStyle>
            <a:lvl1pPr algn="r">
              <a:defRPr sz="900" b="1">
                <a:solidFill>
                  <a:schemeClr val="tx1"/>
                </a:solidFill>
                <a:latin typeface="Arial" pitchFamily="34" charset="0"/>
                <a:cs typeface="Arial" pitchFamily="34" charset="0"/>
              </a:defRPr>
            </a:lvl1pPr>
          </a:lstStyle>
          <a:p>
            <a:fld id="{D34DACC3-9742-4940-92E6-4CAB853A3218}" type="slidenum">
              <a:rPr lang="en-US" smtClean="0"/>
              <a:pPr/>
              <a:t>‹#›</a:t>
            </a:fld>
            <a:endParaRPr lang="en-US" dirty="0"/>
          </a:p>
        </p:txBody>
      </p:sp>
      <p:pic>
        <p:nvPicPr>
          <p:cNvPr id="8" name="Picture 7" descr="Dentons_Logo_Purple_RGB_300.png"/>
          <p:cNvPicPr>
            <a:picLocks noChangeAspect="1"/>
          </p:cNvPicPr>
          <p:nvPr/>
        </p:nvPicPr>
        <p:blipFill>
          <a:blip r:embed="rId18"/>
          <a:stretch>
            <a:fillRect/>
          </a:stretch>
        </p:blipFill>
        <p:spPr>
          <a:xfrm>
            <a:off x="7902727" y="6431440"/>
            <a:ext cx="1003098" cy="363468"/>
          </a:xfrm>
          <a:prstGeom prst="rect">
            <a:avLst/>
          </a:prstGeom>
        </p:spPr>
      </p:pic>
      <p:sp>
        <p:nvSpPr>
          <p:cNvPr id="4" name="Date Placeholder 3"/>
          <p:cNvSpPr>
            <a:spLocks noGrp="1"/>
          </p:cNvSpPr>
          <p:nvPr>
            <p:ph type="dt" sz="half" idx="2"/>
          </p:nvPr>
        </p:nvSpPr>
        <p:spPr bwMode="gray">
          <a:xfrm>
            <a:off x="365760" y="6543925"/>
            <a:ext cx="863219" cy="138499"/>
          </a:xfrm>
          <a:prstGeom prst="rect">
            <a:avLst/>
          </a:prstGeom>
        </p:spPr>
        <p:txBody>
          <a:bodyPr vert="horz" wrap="square" lIns="0" tIns="0" rIns="0" bIns="0" rtlCol="0" anchor="ctr">
            <a:spAutoFit/>
          </a:bodyPr>
          <a:lstStyle>
            <a:lvl1pPr algn="l">
              <a:defRPr sz="900" b="0">
                <a:solidFill>
                  <a:schemeClr val="tx1"/>
                </a:solidFill>
                <a:latin typeface="Arial" pitchFamily="34" charset="0"/>
                <a:cs typeface="Arial" pitchFamily="34" charset="0"/>
              </a:defRPr>
            </a:lvl1pPr>
          </a:lstStyle>
          <a:p>
            <a:fld id="{B251DF60-746A-4321-AD2D-CFAFBB64B560}" type="datetime3">
              <a:rPr lang="en-GB" smtClean="0"/>
              <a:t>26 February, 2018</a:t>
            </a:fld>
            <a:endParaRPr lang="en-US" dirty="0"/>
          </a:p>
        </p:txBody>
      </p:sp>
    </p:spTree>
    <p:extLst>
      <p:ext uri="{BB962C8B-B14F-4D97-AF65-F5344CB8AC3E}">
        <p14:creationId xmlns:p14="http://schemas.microsoft.com/office/powerpoint/2010/main" val="573638638"/>
      </p:ext>
    </p:extLst>
  </p:cSld>
  <p:clrMap bg1="lt1" tx1="dk1" bg2="lt2" tx2="dk2" accent1="accent1" accent2="accent2" accent3="accent3" accent4="accent4" accent5="accent5" accent6="accent6" hlink="hlink" folHlink="folHlink"/>
  <p:sldLayoutIdLst>
    <p:sldLayoutId id="2147483686" r:id="rId1"/>
    <p:sldLayoutId id="2147483685" r:id="rId2"/>
    <p:sldLayoutId id="2147483672" r:id="rId3"/>
    <p:sldLayoutId id="2147483687" r:id="rId4"/>
    <p:sldLayoutId id="2147483671" r:id="rId5"/>
    <p:sldLayoutId id="2147483674" r:id="rId6"/>
    <p:sldLayoutId id="2147483688" r:id="rId7"/>
    <p:sldLayoutId id="2147483673" r:id="rId8"/>
    <p:sldLayoutId id="2147483664" r:id="rId9"/>
    <p:sldLayoutId id="2147483669" r:id="rId10"/>
    <p:sldLayoutId id="2147483691" r:id="rId11"/>
    <p:sldLayoutId id="2147483689" r:id="rId12"/>
    <p:sldLayoutId id="2147483690" r:id="rId13"/>
    <p:sldLayoutId id="2147483670" r:id="rId14"/>
    <p:sldLayoutId id="2147483677" r:id="rId15"/>
    <p:sldLayoutId id="2147483682" r:id="rId16"/>
  </p:sldLayoutIdLst>
  <p:timing>
    <p:tnLst>
      <p:par>
        <p:cTn id="1" dur="indefinite" restart="never" nodeType="tmRoot"/>
      </p:par>
    </p:tnLst>
  </p:timing>
  <p:hf hdr="0"/>
  <p:txStyles>
    <p:titleStyle>
      <a:lvl1pPr algn="l" defTabSz="457200" rtl="0" eaLnBrk="1" latinLnBrk="0" hangingPunct="1">
        <a:spcBef>
          <a:spcPct val="0"/>
        </a:spcBef>
        <a:buNone/>
        <a:defRPr sz="2600" b="1" kern="1200">
          <a:solidFill>
            <a:schemeClr val="accent1"/>
          </a:solidFill>
          <a:latin typeface="Arial" pitchFamily="34" charset="0"/>
          <a:ea typeface="+mj-ea"/>
          <a:cs typeface="Arial" pitchFamily="34" charset="0"/>
        </a:defRPr>
      </a:lvl1pPr>
    </p:titleStyle>
    <p:bodyStyle>
      <a:lvl1pPr marL="182880" indent="-182880" algn="l" defTabSz="457200" rtl="0" eaLnBrk="1" latinLnBrk="0" hangingPunct="1">
        <a:spcBef>
          <a:spcPts val="1000"/>
        </a:spcBef>
        <a:buClr>
          <a:schemeClr val="accent1"/>
        </a:buClr>
        <a:buFont typeface="Arial"/>
        <a:buChar char="•"/>
        <a:defRPr sz="2000" kern="1200">
          <a:solidFill>
            <a:schemeClr val="tx1"/>
          </a:solidFill>
          <a:latin typeface="Arial" pitchFamily="34" charset="0"/>
          <a:ea typeface="+mn-ea"/>
          <a:cs typeface="Arial" pitchFamily="34" charset="0"/>
        </a:defRPr>
      </a:lvl1pPr>
      <a:lvl2pPr marL="365760" indent="-179388" algn="l" defTabSz="457200" rtl="0" eaLnBrk="1" latinLnBrk="0" hangingPunct="1">
        <a:spcBef>
          <a:spcPts val="600"/>
        </a:spcBef>
        <a:buClr>
          <a:schemeClr val="bg1"/>
        </a:buClr>
        <a:buFont typeface="Arial" pitchFamily="34" charset="0"/>
        <a:buChar char="•"/>
        <a:defRPr sz="1800" kern="1200">
          <a:solidFill>
            <a:schemeClr val="tx1"/>
          </a:solidFill>
          <a:latin typeface="Arial" pitchFamily="34" charset="0"/>
          <a:ea typeface="+mn-ea"/>
          <a:cs typeface="Arial" pitchFamily="34" charset="0"/>
        </a:defRPr>
      </a:lvl2pPr>
      <a:lvl3pPr marL="548640" indent="-182880" algn="l" defTabSz="457200" rtl="0" eaLnBrk="1" latinLnBrk="0" hangingPunct="1">
        <a:spcBef>
          <a:spcPts val="4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73152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4pPr>
      <a:lvl5pPr marL="91440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1" y="6369944"/>
            <a:ext cx="9143999" cy="486460"/>
          </a:xfrm>
          <a:prstGeom prst="rect">
            <a:avLst/>
          </a:prstGeom>
          <a:solidFill>
            <a:srgbClr val="EBECED"/>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GB" dirty="0">
              <a:solidFill>
                <a:srgbClr val="FFFFFF"/>
              </a:solidFill>
            </a:endParaRPr>
          </a:p>
        </p:txBody>
      </p:sp>
      <p:sp>
        <p:nvSpPr>
          <p:cNvPr id="2" name="Title Placeholder 1"/>
          <p:cNvSpPr>
            <a:spLocks noGrp="1"/>
          </p:cNvSpPr>
          <p:nvPr>
            <p:ph type="title"/>
          </p:nvPr>
        </p:nvSpPr>
        <p:spPr>
          <a:xfrm>
            <a:off x="366713" y="340360"/>
            <a:ext cx="8408987" cy="396000"/>
          </a:xfrm>
          <a:prstGeom prst="rect">
            <a:avLst/>
          </a:prstGeom>
        </p:spPr>
        <p:txBody>
          <a:bodyPr vert="horz" wrap="square" lIns="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bwMode="gray">
          <a:xfrm>
            <a:off x="366713" y="1603375"/>
            <a:ext cx="8408987" cy="4572000"/>
          </a:xfrm>
          <a:prstGeom prst="rect">
            <a:avLst/>
          </a:prstGeom>
        </p:spPr>
        <p:txBody>
          <a:bodyPr vert="horz" wrap="square"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Slide Number Placeholder 5"/>
          <p:cNvSpPr>
            <a:spLocks noGrp="1"/>
          </p:cNvSpPr>
          <p:nvPr>
            <p:ph type="sldNum" sz="quarter" idx="4"/>
          </p:nvPr>
        </p:nvSpPr>
        <p:spPr bwMode="gray">
          <a:xfrm>
            <a:off x="7494482" y="6537600"/>
            <a:ext cx="144000" cy="144000"/>
          </a:xfrm>
          <a:prstGeom prst="rect">
            <a:avLst/>
          </a:prstGeom>
        </p:spPr>
        <p:txBody>
          <a:bodyPr vert="horz" wrap="none" lIns="0" tIns="0" rIns="0" bIns="0" rtlCol="0" anchor="ctr">
            <a:noAutofit/>
          </a:bodyPr>
          <a:lstStyle>
            <a:lvl1pPr algn="r">
              <a:defRPr sz="900" b="1">
                <a:solidFill>
                  <a:schemeClr val="tx1"/>
                </a:solidFill>
                <a:latin typeface="+mn-lt"/>
                <a:cs typeface="Arial" pitchFamily="34" charset="0"/>
              </a:defRPr>
            </a:lvl1pPr>
          </a:lstStyle>
          <a:p>
            <a:fld id="{D34DACC3-9742-4940-92E6-4CAB853A3218}" type="slidenum">
              <a:rPr lang="en-GB" smtClean="0">
                <a:solidFill>
                  <a:srgbClr val="565A5C"/>
                </a:solidFill>
              </a:rPr>
              <a:pPr/>
              <a:t>‹#›</a:t>
            </a:fld>
            <a:endParaRPr lang="en-GB" dirty="0">
              <a:solidFill>
                <a:srgbClr val="565A5C"/>
              </a:solidFill>
            </a:endParaRPr>
          </a:p>
        </p:txBody>
      </p:sp>
      <p:sp>
        <p:nvSpPr>
          <p:cNvPr id="4" name="Date Placeholder 3"/>
          <p:cNvSpPr>
            <a:spLocks noGrp="1"/>
          </p:cNvSpPr>
          <p:nvPr>
            <p:ph type="dt" sz="half" idx="2"/>
          </p:nvPr>
        </p:nvSpPr>
        <p:spPr bwMode="gray">
          <a:xfrm>
            <a:off x="366713" y="6539162"/>
            <a:ext cx="2160000" cy="144000"/>
          </a:xfrm>
          <a:prstGeom prst="rect">
            <a:avLst/>
          </a:prstGeom>
        </p:spPr>
        <p:txBody>
          <a:bodyPr vert="horz" wrap="square" lIns="0" tIns="0" rIns="0" bIns="0" rtlCol="0" anchor="ctr">
            <a:noAutofit/>
          </a:bodyPr>
          <a:lstStyle>
            <a:lvl1pPr algn="l">
              <a:defRPr sz="900" b="0">
                <a:solidFill>
                  <a:schemeClr val="tx1"/>
                </a:solidFill>
                <a:latin typeface="+mn-lt"/>
                <a:cs typeface="Arial" pitchFamily="34" charset="0"/>
              </a:defRPr>
            </a:lvl1pPr>
          </a:lstStyle>
          <a:p>
            <a:fld id="{EE027805-C4C9-4127-8D98-0FB12273D512}" type="datetime1">
              <a:rPr lang="en-GB" smtClean="0">
                <a:solidFill>
                  <a:srgbClr val="565A5C"/>
                </a:solidFill>
              </a:rPr>
              <a:pPr/>
              <a:t>26/02/2018</a:t>
            </a:fld>
            <a:endParaRPr lang="en-GB" dirty="0">
              <a:solidFill>
                <a:srgbClr val="565A5C"/>
              </a:solidFill>
            </a:endParaRPr>
          </a:p>
        </p:txBody>
      </p:sp>
      <p:pic>
        <p:nvPicPr>
          <p:cNvPr id="5" name="Picture 4"/>
          <p:cNvPicPr>
            <a:picLocks noChangeAspect="1"/>
          </p:cNvPicPr>
          <p:nvPr/>
        </p:nvPicPr>
        <p:blipFill>
          <a:blip r:embed="rId83">
            <a:extLst>
              <a:ext uri="{28A0092B-C50C-407E-A947-70E740481C1C}">
                <a14:useLocalDpi xmlns:a14="http://schemas.microsoft.com/office/drawing/2010/main" val="0"/>
              </a:ext>
            </a:extLst>
          </a:blip>
          <a:stretch>
            <a:fillRect/>
          </a:stretch>
        </p:blipFill>
        <p:spPr>
          <a:xfrm>
            <a:off x="7782482" y="6507853"/>
            <a:ext cx="1104343" cy="212034"/>
          </a:xfrm>
          <a:prstGeom prst="rect">
            <a:avLst/>
          </a:prstGeom>
        </p:spPr>
      </p:pic>
      <p:sp>
        <p:nvSpPr>
          <p:cNvPr id="7" name="Footer Placeholder 6"/>
          <p:cNvSpPr>
            <a:spLocks noGrp="1"/>
          </p:cNvSpPr>
          <p:nvPr>
            <p:ph type="ftr" sz="quarter" idx="3"/>
          </p:nvPr>
        </p:nvSpPr>
        <p:spPr>
          <a:xfrm>
            <a:off x="4737100" y="6538126"/>
            <a:ext cx="2160000" cy="144000"/>
          </a:xfrm>
          <a:prstGeom prst="rect">
            <a:avLst/>
          </a:prstGeom>
        </p:spPr>
        <p:txBody>
          <a:bodyPr vert="horz" wrap="square" lIns="0" tIns="0" rIns="0" bIns="0" rtlCol="0" anchor="ctr">
            <a:noAutofit/>
          </a:bodyPr>
          <a:lstStyle>
            <a:lvl1pPr>
              <a:defRPr lang="en-US" sz="900" b="0" dirty="0">
                <a:cs typeface="Arial" pitchFamily="34" charset="0"/>
              </a:defRPr>
            </a:lvl1pPr>
          </a:lstStyle>
          <a:p>
            <a:r>
              <a:rPr lang="en-GB" smtClean="0">
                <a:solidFill>
                  <a:srgbClr val="565A5C"/>
                </a:solidFill>
              </a:rPr>
              <a:t>Footer or alternate date</a:t>
            </a:r>
            <a:endParaRPr lang="en-GB">
              <a:solidFill>
                <a:srgbClr val="565A5C"/>
              </a:solidFill>
            </a:endParaRPr>
          </a:p>
        </p:txBody>
      </p:sp>
    </p:spTree>
    <p:extLst>
      <p:ext uri="{BB962C8B-B14F-4D97-AF65-F5344CB8AC3E}">
        <p14:creationId xmlns:p14="http://schemas.microsoft.com/office/powerpoint/2010/main" val="121387217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 id="2147483724" r:id="rId32"/>
    <p:sldLayoutId id="2147483725" r:id="rId33"/>
    <p:sldLayoutId id="2147483726" r:id="rId34"/>
    <p:sldLayoutId id="2147483727" r:id="rId35"/>
    <p:sldLayoutId id="2147483728" r:id="rId36"/>
    <p:sldLayoutId id="2147483729" r:id="rId37"/>
    <p:sldLayoutId id="2147483730" r:id="rId38"/>
    <p:sldLayoutId id="2147483731" r:id="rId39"/>
    <p:sldLayoutId id="2147483732" r:id="rId40"/>
    <p:sldLayoutId id="2147483733" r:id="rId41"/>
    <p:sldLayoutId id="2147483734" r:id="rId42"/>
    <p:sldLayoutId id="2147483735" r:id="rId43"/>
    <p:sldLayoutId id="2147483736" r:id="rId44"/>
    <p:sldLayoutId id="2147483737" r:id="rId45"/>
    <p:sldLayoutId id="2147483738" r:id="rId46"/>
    <p:sldLayoutId id="2147483739" r:id="rId47"/>
    <p:sldLayoutId id="2147483740" r:id="rId48"/>
    <p:sldLayoutId id="2147483741" r:id="rId49"/>
    <p:sldLayoutId id="2147483742" r:id="rId50"/>
    <p:sldLayoutId id="2147483743" r:id="rId51"/>
    <p:sldLayoutId id="2147483744" r:id="rId52"/>
    <p:sldLayoutId id="2147483745" r:id="rId53"/>
    <p:sldLayoutId id="2147483746" r:id="rId54"/>
    <p:sldLayoutId id="2147483747" r:id="rId55"/>
    <p:sldLayoutId id="2147483748" r:id="rId56"/>
    <p:sldLayoutId id="2147483749" r:id="rId57"/>
    <p:sldLayoutId id="2147483750" r:id="rId58"/>
    <p:sldLayoutId id="2147483751" r:id="rId59"/>
    <p:sldLayoutId id="2147483752" r:id="rId60"/>
    <p:sldLayoutId id="2147483753" r:id="rId61"/>
    <p:sldLayoutId id="2147483754" r:id="rId62"/>
    <p:sldLayoutId id="2147483755" r:id="rId63"/>
    <p:sldLayoutId id="2147483756" r:id="rId64"/>
    <p:sldLayoutId id="2147483757" r:id="rId65"/>
    <p:sldLayoutId id="2147483758" r:id="rId66"/>
    <p:sldLayoutId id="2147483759" r:id="rId67"/>
    <p:sldLayoutId id="2147483760" r:id="rId68"/>
    <p:sldLayoutId id="2147483761" r:id="rId69"/>
    <p:sldLayoutId id="2147483762" r:id="rId70"/>
    <p:sldLayoutId id="2147483763" r:id="rId71"/>
    <p:sldLayoutId id="2147483765" r:id="rId72"/>
    <p:sldLayoutId id="2147483657" r:id="rId73"/>
    <p:sldLayoutId id="2147483665" r:id="rId74"/>
    <p:sldLayoutId id="2147483661" r:id="rId75"/>
    <p:sldLayoutId id="2147483658" r:id="rId76"/>
    <p:sldLayoutId id="2147483659" r:id="rId77"/>
    <p:sldLayoutId id="2147483651" r:id="rId78"/>
    <p:sldLayoutId id="2147483668" r:id="rId79"/>
    <p:sldLayoutId id="2147483666" r:id="rId80"/>
    <p:sldLayoutId id="2147483660" r:id="rId81"/>
  </p:sldLayoutIdLst>
  <p:timing>
    <p:tnLst>
      <p:par>
        <p:cTn id="1" dur="indefinite" restart="never" nodeType="tmRoot"/>
      </p:par>
    </p:tnLst>
  </p:timing>
  <p:hf hdr="0" ftr="0"/>
  <p:txStyles>
    <p:titleStyle>
      <a:lvl1pPr algn="l" defTabSz="457200" rtl="0" eaLnBrk="1" latinLnBrk="0" hangingPunct="1">
        <a:spcBef>
          <a:spcPct val="0"/>
        </a:spcBef>
        <a:buNone/>
        <a:defRPr sz="2600" b="1" kern="1200">
          <a:solidFill>
            <a:schemeClr val="tx2"/>
          </a:solidFill>
          <a:latin typeface="+mj-lt"/>
          <a:ea typeface="+mj-ea"/>
          <a:cs typeface="Arial" pitchFamily="34" charset="0"/>
        </a:defRPr>
      </a:lvl1pPr>
    </p:titleStyle>
    <p:bodyStyle>
      <a:lvl1pPr marL="182880" indent="-182880" algn="l" defTabSz="457200" rtl="0" eaLnBrk="1" latinLnBrk="0" hangingPunct="1">
        <a:spcBef>
          <a:spcPts val="1000"/>
        </a:spcBef>
        <a:buClr>
          <a:schemeClr val="tx2"/>
        </a:buClr>
        <a:buFont typeface="Arial"/>
        <a:buChar char="•"/>
        <a:defRPr sz="2000" kern="1200">
          <a:solidFill>
            <a:schemeClr val="tx1"/>
          </a:solidFill>
          <a:latin typeface="+mn-lt"/>
          <a:ea typeface="+mn-ea"/>
          <a:cs typeface="Arial" pitchFamily="34" charset="0"/>
        </a:defRPr>
      </a:lvl1pPr>
      <a:lvl2pPr marL="365760" indent="-183600" algn="l" defTabSz="457200" rtl="0" eaLnBrk="1" latinLnBrk="0" hangingPunct="1">
        <a:spcBef>
          <a:spcPts val="600"/>
        </a:spcBef>
        <a:buClr>
          <a:srgbClr val="565A5C"/>
        </a:buClr>
        <a:buFont typeface="Arial" pitchFamily="34" charset="0"/>
        <a:buChar char="•"/>
        <a:defRPr sz="1800" kern="1200">
          <a:solidFill>
            <a:schemeClr val="tx1"/>
          </a:solidFill>
          <a:latin typeface="+mn-lt"/>
          <a:ea typeface="+mn-ea"/>
          <a:cs typeface="Arial" pitchFamily="34" charset="0"/>
        </a:defRPr>
      </a:lvl2pPr>
      <a:lvl3pPr marL="550800" indent="-182880" algn="l" defTabSz="457200" rtl="0" eaLnBrk="1" latinLnBrk="0" hangingPunct="1">
        <a:spcBef>
          <a:spcPts val="400"/>
        </a:spcBef>
        <a:buClr>
          <a:schemeClr val="tx1"/>
        </a:buClr>
        <a:buFont typeface="Arial" pitchFamily="34" charset="0"/>
        <a:buChar char="•"/>
        <a:defRPr sz="1400" kern="1200">
          <a:solidFill>
            <a:schemeClr val="tx1"/>
          </a:solidFill>
          <a:latin typeface="+mn-lt"/>
          <a:ea typeface="+mn-ea"/>
          <a:cs typeface="Arial" pitchFamily="34" charset="0"/>
        </a:defRPr>
      </a:lvl3pPr>
      <a:lvl4pPr marL="734400" indent="-182880" algn="l" defTabSz="457200" rtl="0" eaLnBrk="1" latinLnBrk="0" hangingPunct="1">
        <a:spcBef>
          <a:spcPts val="300"/>
        </a:spcBef>
        <a:buClr>
          <a:schemeClr val="tx1"/>
        </a:buClr>
        <a:buFont typeface="Arial" pitchFamily="34" charset="0"/>
        <a:buChar char="•"/>
        <a:defRPr sz="1200" kern="1200">
          <a:solidFill>
            <a:schemeClr val="tx1"/>
          </a:solidFill>
          <a:latin typeface="+mn-lt"/>
          <a:ea typeface="+mn-ea"/>
          <a:cs typeface="Arial" pitchFamily="34" charset="0"/>
        </a:defRPr>
      </a:lvl4pPr>
      <a:lvl5pPr marL="918000" indent="-182880" algn="l" defTabSz="457200" rtl="0" eaLnBrk="1" latinLnBrk="0" hangingPunct="1">
        <a:spcBef>
          <a:spcPts val="300"/>
        </a:spcBef>
        <a:buClr>
          <a:schemeClr val="tx1"/>
        </a:buClr>
        <a:buFont typeface="Arial" pitchFamily="34" charset="0"/>
        <a:buChar char="•"/>
        <a:defRPr sz="1100" kern="1200">
          <a:solidFill>
            <a:schemeClr val="tx1"/>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1" y="6369944"/>
            <a:ext cx="9143999" cy="486460"/>
          </a:xfrm>
          <a:prstGeom prst="rect">
            <a:avLst/>
          </a:prstGeom>
          <a:solidFill>
            <a:srgbClr val="EBECED"/>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GB" dirty="0">
              <a:solidFill>
                <a:srgbClr val="FFFFFF"/>
              </a:solidFill>
            </a:endParaRPr>
          </a:p>
        </p:txBody>
      </p:sp>
      <p:sp>
        <p:nvSpPr>
          <p:cNvPr id="2" name="Title Placeholder 1"/>
          <p:cNvSpPr>
            <a:spLocks noGrp="1"/>
          </p:cNvSpPr>
          <p:nvPr>
            <p:ph type="title"/>
          </p:nvPr>
        </p:nvSpPr>
        <p:spPr>
          <a:xfrm>
            <a:off x="366713" y="340360"/>
            <a:ext cx="8408987" cy="396000"/>
          </a:xfrm>
          <a:prstGeom prst="rect">
            <a:avLst/>
          </a:prstGeom>
        </p:spPr>
        <p:txBody>
          <a:bodyPr vert="horz" wrap="square" lIns="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bwMode="gray">
          <a:xfrm>
            <a:off x="366713" y="1603375"/>
            <a:ext cx="8408987" cy="4572000"/>
          </a:xfrm>
          <a:prstGeom prst="rect">
            <a:avLst/>
          </a:prstGeom>
        </p:spPr>
        <p:txBody>
          <a:bodyPr vert="horz" wrap="square"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Slide Number Placeholder 5"/>
          <p:cNvSpPr>
            <a:spLocks noGrp="1"/>
          </p:cNvSpPr>
          <p:nvPr>
            <p:ph type="sldNum" sz="quarter" idx="4"/>
          </p:nvPr>
        </p:nvSpPr>
        <p:spPr bwMode="gray">
          <a:xfrm>
            <a:off x="7494482" y="6537600"/>
            <a:ext cx="144000" cy="144000"/>
          </a:xfrm>
          <a:prstGeom prst="rect">
            <a:avLst/>
          </a:prstGeom>
        </p:spPr>
        <p:txBody>
          <a:bodyPr vert="horz" wrap="none" lIns="0" tIns="0" rIns="0" bIns="0" rtlCol="0" anchor="ctr">
            <a:noAutofit/>
          </a:bodyPr>
          <a:lstStyle>
            <a:lvl1pPr algn="r">
              <a:defRPr sz="900" b="1">
                <a:solidFill>
                  <a:schemeClr val="tx1"/>
                </a:solidFill>
                <a:latin typeface="+mn-lt"/>
                <a:cs typeface="Arial" pitchFamily="34" charset="0"/>
              </a:defRPr>
            </a:lvl1pPr>
          </a:lstStyle>
          <a:p>
            <a:fld id="{D34DACC3-9742-4940-92E6-4CAB853A3218}" type="slidenum">
              <a:rPr lang="en-GB" smtClean="0">
                <a:solidFill>
                  <a:srgbClr val="565A5C"/>
                </a:solidFill>
              </a:rPr>
              <a:pPr/>
              <a:t>‹#›</a:t>
            </a:fld>
            <a:endParaRPr lang="en-GB" dirty="0">
              <a:solidFill>
                <a:srgbClr val="565A5C"/>
              </a:solidFill>
            </a:endParaRPr>
          </a:p>
        </p:txBody>
      </p:sp>
      <p:sp>
        <p:nvSpPr>
          <p:cNvPr id="4" name="Date Placeholder 3"/>
          <p:cNvSpPr>
            <a:spLocks noGrp="1"/>
          </p:cNvSpPr>
          <p:nvPr>
            <p:ph type="dt" sz="half" idx="2"/>
          </p:nvPr>
        </p:nvSpPr>
        <p:spPr bwMode="gray">
          <a:xfrm>
            <a:off x="366713" y="6539162"/>
            <a:ext cx="2160000" cy="144000"/>
          </a:xfrm>
          <a:prstGeom prst="rect">
            <a:avLst/>
          </a:prstGeom>
        </p:spPr>
        <p:txBody>
          <a:bodyPr vert="horz" wrap="square" lIns="0" tIns="0" rIns="0" bIns="0" rtlCol="0" anchor="ctr">
            <a:noAutofit/>
          </a:bodyPr>
          <a:lstStyle>
            <a:lvl1pPr algn="l">
              <a:defRPr sz="900" b="0">
                <a:solidFill>
                  <a:schemeClr val="tx1"/>
                </a:solidFill>
                <a:latin typeface="+mn-lt"/>
                <a:cs typeface="Arial" pitchFamily="34" charset="0"/>
              </a:defRPr>
            </a:lvl1pPr>
          </a:lstStyle>
          <a:p>
            <a:fld id="{EE027805-C4C9-4127-8D98-0FB12273D512}" type="datetime1">
              <a:rPr lang="en-GB" smtClean="0">
                <a:solidFill>
                  <a:srgbClr val="565A5C"/>
                </a:solidFill>
              </a:rPr>
              <a:pPr/>
              <a:t>26/02/2018</a:t>
            </a:fld>
            <a:endParaRPr lang="en-GB" dirty="0">
              <a:solidFill>
                <a:srgbClr val="565A5C"/>
              </a:solidFill>
            </a:endParaRPr>
          </a:p>
        </p:txBody>
      </p:sp>
      <p:pic>
        <p:nvPicPr>
          <p:cNvPr id="5" name="Picture 4"/>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782482" y="6507853"/>
            <a:ext cx="1104343" cy="212034"/>
          </a:xfrm>
          <a:prstGeom prst="rect">
            <a:avLst/>
          </a:prstGeom>
        </p:spPr>
      </p:pic>
      <p:sp>
        <p:nvSpPr>
          <p:cNvPr id="7" name="Footer Placeholder 6"/>
          <p:cNvSpPr>
            <a:spLocks noGrp="1"/>
          </p:cNvSpPr>
          <p:nvPr>
            <p:ph type="ftr" sz="quarter" idx="3"/>
          </p:nvPr>
        </p:nvSpPr>
        <p:spPr>
          <a:xfrm>
            <a:off x="4737100" y="6538126"/>
            <a:ext cx="2160000" cy="144000"/>
          </a:xfrm>
          <a:prstGeom prst="rect">
            <a:avLst/>
          </a:prstGeom>
        </p:spPr>
        <p:txBody>
          <a:bodyPr vert="horz" wrap="square" lIns="0" tIns="0" rIns="0" bIns="0" rtlCol="0" anchor="ctr">
            <a:noAutofit/>
          </a:bodyPr>
          <a:lstStyle>
            <a:lvl1pPr>
              <a:defRPr lang="en-US" sz="900" b="0" dirty="0">
                <a:cs typeface="Arial" pitchFamily="34" charset="0"/>
              </a:defRPr>
            </a:lvl1pPr>
          </a:lstStyle>
          <a:p>
            <a:r>
              <a:rPr lang="en-GB" smtClean="0">
                <a:solidFill>
                  <a:srgbClr val="565A5C"/>
                </a:solidFill>
              </a:rPr>
              <a:t>Footer or alternate date</a:t>
            </a:r>
            <a:endParaRPr lang="en-GB">
              <a:solidFill>
                <a:srgbClr val="565A5C"/>
              </a:solidFill>
            </a:endParaRPr>
          </a:p>
        </p:txBody>
      </p:sp>
    </p:spTree>
    <p:extLst>
      <p:ext uri="{BB962C8B-B14F-4D97-AF65-F5344CB8AC3E}">
        <p14:creationId xmlns:p14="http://schemas.microsoft.com/office/powerpoint/2010/main" val="3312330807"/>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 id="2147483785" r:id="rId19"/>
    <p:sldLayoutId id="2147483786" r:id="rId20"/>
  </p:sldLayoutIdLst>
  <p:timing>
    <p:tnLst>
      <p:par>
        <p:cTn id="1" dur="indefinite" restart="never" nodeType="tmRoot"/>
      </p:par>
    </p:tnLst>
  </p:timing>
  <p:hf hdr="0" ftr="0"/>
  <p:txStyles>
    <p:titleStyle>
      <a:lvl1pPr algn="l" defTabSz="457200" rtl="0" eaLnBrk="1" latinLnBrk="0" hangingPunct="1">
        <a:spcBef>
          <a:spcPct val="0"/>
        </a:spcBef>
        <a:buNone/>
        <a:defRPr sz="2600" b="1" kern="1200">
          <a:solidFill>
            <a:schemeClr val="tx2"/>
          </a:solidFill>
          <a:latin typeface="+mj-lt"/>
          <a:ea typeface="+mj-ea"/>
          <a:cs typeface="Arial" pitchFamily="34" charset="0"/>
        </a:defRPr>
      </a:lvl1pPr>
    </p:titleStyle>
    <p:bodyStyle>
      <a:lvl1pPr marL="182880" indent="-182880" algn="l" defTabSz="457200" rtl="0" eaLnBrk="1" latinLnBrk="0" hangingPunct="1">
        <a:spcBef>
          <a:spcPts val="1000"/>
        </a:spcBef>
        <a:buClr>
          <a:schemeClr val="tx2"/>
        </a:buClr>
        <a:buFont typeface="Arial"/>
        <a:buChar char="•"/>
        <a:defRPr sz="2000" kern="1200">
          <a:solidFill>
            <a:schemeClr val="tx1"/>
          </a:solidFill>
          <a:latin typeface="+mn-lt"/>
          <a:ea typeface="+mn-ea"/>
          <a:cs typeface="Arial" pitchFamily="34" charset="0"/>
        </a:defRPr>
      </a:lvl1pPr>
      <a:lvl2pPr marL="365760" indent="-183600" algn="l" defTabSz="457200" rtl="0" eaLnBrk="1" latinLnBrk="0" hangingPunct="1">
        <a:spcBef>
          <a:spcPts val="600"/>
        </a:spcBef>
        <a:buClr>
          <a:srgbClr val="565A5C"/>
        </a:buClr>
        <a:buFont typeface="Arial" pitchFamily="34" charset="0"/>
        <a:buChar char="•"/>
        <a:defRPr sz="1800" kern="1200">
          <a:solidFill>
            <a:schemeClr val="tx1"/>
          </a:solidFill>
          <a:latin typeface="+mn-lt"/>
          <a:ea typeface="+mn-ea"/>
          <a:cs typeface="Arial" pitchFamily="34" charset="0"/>
        </a:defRPr>
      </a:lvl2pPr>
      <a:lvl3pPr marL="550800" indent="-182880" algn="l" defTabSz="457200" rtl="0" eaLnBrk="1" latinLnBrk="0" hangingPunct="1">
        <a:spcBef>
          <a:spcPts val="400"/>
        </a:spcBef>
        <a:buClr>
          <a:schemeClr val="tx1"/>
        </a:buClr>
        <a:buFont typeface="Arial" pitchFamily="34" charset="0"/>
        <a:buChar char="•"/>
        <a:defRPr sz="1400" kern="1200">
          <a:solidFill>
            <a:schemeClr val="tx1"/>
          </a:solidFill>
          <a:latin typeface="+mn-lt"/>
          <a:ea typeface="+mn-ea"/>
          <a:cs typeface="Arial" pitchFamily="34" charset="0"/>
        </a:defRPr>
      </a:lvl3pPr>
      <a:lvl4pPr marL="734400" indent="-182880" algn="l" defTabSz="457200" rtl="0" eaLnBrk="1" latinLnBrk="0" hangingPunct="1">
        <a:spcBef>
          <a:spcPts val="300"/>
        </a:spcBef>
        <a:buClr>
          <a:schemeClr val="tx1"/>
        </a:buClr>
        <a:buFont typeface="Arial" pitchFamily="34" charset="0"/>
        <a:buChar char="•"/>
        <a:defRPr sz="1200" kern="1200">
          <a:solidFill>
            <a:schemeClr val="tx1"/>
          </a:solidFill>
          <a:latin typeface="+mn-lt"/>
          <a:ea typeface="+mn-ea"/>
          <a:cs typeface="Arial" pitchFamily="34" charset="0"/>
        </a:defRPr>
      </a:lvl4pPr>
      <a:lvl5pPr marL="918000" indent="-182880" algn="l" defTabSz="457200" rtl="0" eaLnBrk="1" latinLnBrk="0" hangingPunct="1">
        <a:spcBef>
          <a:spcPts val="300"/>
        </a:spcBef>
        <a:buClr>
          <a:schemeClr val="tx1"/>
        </a:buClr>
        <a:buFont typeface="Arial" pitchFamily="34" charset="0"/>
        <a:buChar char="•"/>
        <a:defRPr sz="1100" kern="1200">
          <a:solidFill>
            <a:schemeClr val="tx1"/>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mailto:akylbek.kussainov@dentons.com" TargetMode="External"/><Relationship Id="rId2" Type="http://schemas.openxmlformats.org/officeDocument/2006/relationships/image" Target="../media/image7.png"/><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7290" y="1059412"/>
            <a:ext cx="6152972" cy="3139321"/>
          </a:xfrm>
        </p:spPr>
        <p:txBody>
          <a:bodyPr/>
          <a:lstStyle/>
          <a:p>
            <a:r>
              <a:rPr lang="en-GB" sz="3200" dirty="0"/>
              <a:t/>
            </a:r>
            <a:br>
              <a:rPr lang="en-GB" sz="3200" dirty="0"/>
            </a:br>
            <a:r>
              <a:rPr lang="ru-RU" dirty="0" smtClean="0"/>
              <a:t>Евразийский антимонопольный форум </a:t>
            </a:r>
            <a:r>
              <a:rPr lang="en-US" dirty="0" smtClean="0"/>
              <a:t>2018</a:t>
            </a:r>
            <a:r>
              <a:rPr lang="en-US" sz="3200" dirty="0"/>
              <a:t/>
            </a:r>
            <a:br>
              <a:rPr lang="en-US" sz="3200" dirty="0"/>
            </a:br>
            <a:r>
              <a:rPr lang="en-GB" sz="3200" dirty="0" smtClean="0"/>
              <a:t/>
            </a:r>
            <a:br>
              <a:rPr lang="en-GB" sz="3200" dirty="0" smtClean="0"/>
            </a:br>
            <a:endParaRPr lang="en-US" sz="3200" dirty="0"/>
          </a:p>
        </p:txBody>
      </p:sp>
      <p:sp>
        <p:nvSpPr>
          <p:cNvPr id="3" name="Title 1"/>
          <p:cNvSpPr txBox="1">
            <a:spLocks/>
          </p:cNvSpPr>
          <p:nvPr/>
        </p:nvSpPr>
        <p:spPr bwMode="gray">
          <a:xfrm>
            <a:off x="401653" y="4033277"/>
            <a:ext cx="6597354" cy="1938992"/>
          </a:xfrm>
          <a:prstGeom prst="rect">
            <a:avLst/>
          </a:prstGeom>
        </p:spPr>
        <p:txBody>
          <a:bodyPr vert="horz" wrap="square" lIns="0" tIns="0" rIns="0" bIns="0" rtlCol="0" anchor="b" anchorCtr="0">
            <a:spAutoFit/>
          </a:bodyPr>
          <a:lstStyle>
            <a:lvl1pPr algn="l" defTabSz="457200" rtl="0" eaLnBrk="1" latinLnBrk="0" hangingPunct="1">
              <a:lnSpc>
                <a:spcPct val="100000"/>
              </a:lnSpc>
              <a:spcBef>
                <a:spcPct val="0"/>
              </a:spcBef>
              <a:buNone/>
              <a:defRPr sz="3600" b="1" kern="1200">
                <a:solidFill>
                  <a:schemeClr val="bg2"/>
                </a:solidFill>
                <a:latin typeface="Arial" pitchFamily="34" charset="0"/>
                <a:ea typeface="+mj-ea"/>
                <a:cs typeface="Arial" pitchFamily="34" charset="0"/>
              </a:defRPr>
            </a:lvl1pPr>
          </a:lstStyle>
          <a:p>
            <a:r>
              <a:rPr lang="ru-RU" sz="1800" dirty="0" err="1" smtClean="0">
                <a:solidFill>
                  <a:schemeClr val="bg1"/>
                </a:solidFill>
                <a:latin typeface="+mn-lt"/>
                <a:ea typeface="+mn-ea"/>
              </a:rPr>
              <a:t>Акылбек</a:t>
            </a:r>
            <a:r>
              <a:rPr lang="ru-RU" sz="1800" dirty="0" smtClean="0">
                <a:solidFill>
                  <a:schemeClr val="bg1"/>
                </a:solidFill>
                <a:latin typeface="+mn-lt"/>
                <a:ea typeface="+mn-ea"/>
              </a:rPr>
              <a:t> </a:t>
            </a:r>
            <a:r>
              <a:rPr lang="ru-RU" sz="1800" dirty="0" err="1" smtClean="0">
                <a:solidFill>
                  <a:schemeClr val="bg1"/>
                </a:solidFill>
                <a:latin typeface="+mn-lt"/>
                <a:ea typeface="+mn-ea"/>
              </a:rPr>
              <a:t>Кусаинов</a:t>
            </a:r>
            <a:r>
              <a:rPr lang="ru-RU" sz="1800" dirty="0" smtClean="0">
                <a:solidFill>
                  <a:schemeClr val="bg1"/>
                </a:solidFill>
                <a:latin typeface="+mn-lt"/>
                <a:ea typeface="+mn-ea"/>
              </a:rPr>
              <a:t> </a:t>
            </a:r>
            <a:endParaRPr lang="en-GB" sz="1800" dirty="0">
              <a:solidFill>
                <a:schemeClr val="bg1"/>
              </a:solidFill>
              <a:latin typeface="+mn-lt"/>
              <a:ea typeface="+mn-ea"/>
            </a:endParaRPr>
          </a:p>
          <a:p>
            <a:endParaRPr lang="en-GB" sz="1800" dirty="0" smtClean="0">
              <a:solidFill>
                <a:schemeClr val="bg1"/>
              </a:solidFill>
              <a:latin typeface="+mn-lt"/>
              <a:ea typeface="+mn-ea"/>
            </a:endParaRPr>
          </a:p>
          <a:p>
            <a:r>
              <a:rPr lang="ru-RU" sz="1800" dirty="0" smtClean="0">
                <a:solidFill>
                  <a:schemeClr val="bg1"/>
                </a:solidFill>
                <a:latin typeface="+mn-lt"/>
                <a:ea typeface="+mn-ea"/>
              </a:rPr>
              <a:t>Международная юридическая фирма «ДЕНТОНС» </a:t>
            </a:r>
            <a:r>
              <a:rPr lang="en-GB" sz="1800" dirty="0" smtClean="0">
                <a:solidFill>
                  <a:schemeClr val="bg1"/>
                </a:solidFill>
                <a:latin typeface="+mn-lt"/>
                <a:ea typeface="+mn-ea"/>
              </a:rPr>
              <a:t> </a:t>
            </a:r>
          </a:p>
          <a:p>
            <a:r>
              <a:rPr lang="ru-RU" sz="1800" dirty="0" smtClean="0">
                <a:solidFill>
                  <a:schemeClr val="bg1"/>
                </a:solidFill>
                <a:latin typeface="+mn-lt"/>
                <a:ea typeface="+mn-ea"/>
              </a:rPr>
              <a:t>Руководитель казахстанской практики в области конкурентного права</a:t>
            </a:r>
            <a:endParaRPr lang="en-GB" sz="1800" dirty="0">
              <a:solidFill>
                <a:schemeClr val="bg1"/>
              </a:solidFill>
              <a:latin typeface="+mn-lt"/>
              <a:ea typeface="+mn-ea"/>
            </a:endParaRPr>
          </a:p>
          <a:p>
            <a:endParaRPr lang="en-GB" sz="1800" dirty="0"/>
          </a:p>
          <a:p>
            <a:r>
              <a:rPr lang="ru-RU" altLang="zh-HK" sz="1800" dirty="0" smtClean="0">
                <a:solidFill>
                  <a:schemeClr val="bg1"/>
                </a:solidFill>
              </a:rPr>
              <a:t>Февраль 27-28</a:t>
            </a:r>
            <a:r>
              <a:rPr lang="en-US" altLang="zh-HK" sz="1800" dirty="0" smtClean="0">
                <a:solidFill>
                  <a:schemeClr val="bg1"/>
                </a:solidFill>
                <a:latin typeface="+mn-lt"/>
                <a:ea typeface="+mn-ea"/>
              </a:rPr>
              <a:t>, </a:t>
            </a:r>
            <a:r>
              <a:rPr lang="ru-RU" altLang="zh-HK" sz="1800" dirty="0" smtClean="0">
                <a:solidFill>
                  <a:schemeClr val="bg1"/>
                </a:solidFill>
                <a:latin typeface="+mn-lt"/>
                <a:ea typeface="+mn-ea"/>
              </a:rPr>
              <a:t>2018</a:t>
            </a:r>
            <a:r>
              <a:rPr lang="en-US" altLang="zh-HK" sz="1800" dirty="0" smtClean="0">
                <a:solidFill>
                  <a:schemeClr val="bg1"/>
                </a:solidFill>
                <a:latin typeface="+mn-lt"/>
                <a:ea typeface="+mn-ea"/>
              </a:rPr>
              <a:t> </a:t>
            </a:r>
            <a:endParaRPr lang="en-US" altLang="zh-HK" sz="1800" dirty="0">
              <a:solidFill>
                <a:schemeClr val="bg1"/>
              </a:solidFill>
              <a:latin typeface="+mn-lt"/>
              <a:ea typeface="+mn-ea"/>
            </a:endParaRP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just"/>
            <a:r>
              <a:rPr lang="ru-RU" sz="3200" dirty="0" smtClean="0"/>
              <a:t>Фабула дела </a:t>
            </a:r>
            <a:endParaRPr lang="ru-RU" sz="3200" dirty="0"/>
          </a:p>
        </p:txBody>
      </p:sp>
      <p:sp>
        <p:nvSpPr>
          <p:cNvPr id="4" name="Date Placeholder 3"/>
          <p:cNvSpPr>
            <a:spLocks noGrp="1"/>
          </p:cNvSpPr>
          <p:nvPr>
            <p:ph type="dt" sz="half" idx="10"/>
          </p:nvPr>
        </p:nvSpPr>
        <p:spPr/>
        <p:txBody>
          <a:bodyPr/>
          <a:lstStyle/>
          <a:p>
            <a:r>
              <a:rPr lang="en-GB" dirty="0" smtClean="0">
                <a:solidFill>
                  <a:srgbClr val="565A5C"/>
                </a:solidFill>
              </a:rPr>
              <a:t>27/02/18</a:t>
            </a:r>
            <a:endParaRPr lang="en-GB" dirty="0">
              <a:solidFill>
                <a:srgbClr val="565A5C"/>
              </a:solidFill>
            </a:endParaRPr>
          </a:p>
        </p:txBody>
      </p:sp>
      <p:sp>
        <p:nvSpPr>
          <p:cNvPr id="5" name="Slide Number Placeholder 4"/>
          <p:cNvSpPr>
            <a:spLocks noGrp="1"/>
          </p:cNvSpPr>
          <p:nvPr>
            <p:ph type="sldNum" sz="quarter" idx="11"/>
          </p:nvPr>
        </p:nvSpPr>
        <p:spPr/>
        <p:txBody>
          <a:bodyPr/>
          <a:lstStyle/>
          <a:p>
            <a:fld id="{D34DACC3-9742-4940-92E6-4CAB853A3218}" type="slidenum">
              <a:rPr lang="en-GB" smtClean="0">
                <a:solidFill>
                  <a:srgbClr val="565A5C"/>
                </a:solidFill>
              </a:rPr>
              <a:pPr/>
              <a:t>2</a:t>
            </a:fld>
            <a:endParaRPr lang="en-GB" dirty="0">
              <a:solidFill>
                <a:srgbClr val="565A5C"/>
              </a:solidFill>
            </a:endParaRPr>
          </a:p>
        </p:txBody>
      </p:sp>
      <p:sp>
        <p:nvSpPr>
          <p:cNvPr id="7" name="Rectangle 6"/>
          <p:cNvSpPr/>
          <p:nvPr/>
        </p:nvSpPr>
        <p:spPr>
          <a:xfrm>
            <a:off x="313509" y="997365"/>
            <a:ext cx="8107680" cy="5078313"/>
          </a:xfrm>
          <a:prstGeom prst="rect">
            <a:avLst/>
          </a:prstGeom>
        </p:spPr>
        <p:txBody>
          <a:bodyPr wrap="square">
            <a:spAutoFit/>
          </a:bodyPr>
          <a:lstStyle/>
          <a:p>
            <a:pPr marL="342900" indent="-342900" algn="just">
              <a:buFont typeface="+mj-lt"/>
              <a:buAutoNum type="arabicPeriod"/>
            </a:pPr>
            <a:r>
              <a:rPr lang="ru-RU" dirty="0" smtClean="0"/>
              <a:t>Заказчик </a:t>
            </a:r>
            <a:r>
              <a:rPr lang="ru-RU" dirty="0"/>
              <a:t>заключил долгосрочный </a:t>
            </a:r>
            <a:r>
              <a:rPr lang="ru-RU" dirty="0" smtClean="0"/>
              <a:t>договор </a:t>
            </a:r>
            <a:r>
              <a:rPr lang="ru-RU" dirty="0"/>
              <a:t>о закупе </a:t>
            </a:r>
            <a:r>
              <a:rPr lang="ru-RU" dirty="0" smtClean="0"/>
              <a:t>товаров </a:t>
            </a:r>
            <a:r>
              <a:rPr lang="ru-RU" dirty="0"/>
              <a:t>способом открытого тендера с отечественными товаропроизводителями («</a:t>
            </a:r>
            <a:r>
              <a:rPr lang="ru-RU" b="1" dirty="0"/>
              <a:t>Поставщики</a:t>
            </a:r>
            <a:r>
              <a:rPr lang="ru-RU" dirty="0"/>
              <a:t>» или </a:t>
            </a:r>
            <a:r>
              <a:rPr lang="ru-RU" b="1" dirty="0"/>
              <a:t>ТОО «А»</a:t>
            </a:r>
            <a:r>
              <a:rPr lang="ru-RU" dirty="0"/>
              <a:t> и </a:t>
            </a:r>
            <a:r>
              <a:rPr lang="ru-RU" b="1" dirty="0"/>
              <a:t>ТОО «Б</a:t>
            </a:r>
            <a:r>
              <a:rPr lang="ru-RU" b="1" dirty="0" smtClean="0"/>
              <a:t>»</a:t>
            </a:r>
            <a:r>
              <a:rPr lang="ru-RU" dirty="0" smtClean="0"/>
              <a:t>)</a:t>
            </a:r>
            <a:endParaRPr lang="en-US" dirty="0" smtClean="0"/>
          </a:p>
          <a:p>
            <a:pPr marL="342900" indent="-342900" algn="just">
              <a:buFont typeface="+mj-lt"/>
              <a:buAutoNum type="arabicPeriod"/>
            </a:pPr>
            <a:endParaRPr lang="en-US" dirty="0" smtClean="0"/>
          </a:p>
          <a:p>
            <a:pPr marL="342900" indent="-342900" algn="just">
              <a:buFont typeface="+mj-lt"/>
              <a:buAutoNum type="arabicPeriod"/>
            </a:pPr>
            <a:r>
              <a:rPr lang="en-US" dirty="0" smtClean="0"/>
              <a:t>201</a:t>
            </a:r>
            <a:r>
              <a:rPr lang="ru-RU" dirty="0" smtClean="0"/>
              <a:t>4</a:t>
            </a:r>
            <a:r>
              <a:rPr lang="en-US" dirty="0" smtClean="0"/>
              <a:t> </a:t>
            </a:r>
            <a:r>
              <a:rPr lang="ru-RU" dirty="0" smtClean="0"/>
              <a:t>г</a:t>
            </a:r>
            <a:r>
              <a:rPr lang="en-US" dirty="0" smtClean="0"/>
              <a:t>. - </a:t>
            </a:r>
            <a:r>
              <a:rPr lang="ru-RU" dirty="0" smtClean="0"/>
              <a:t>при </a:t>
            </a:r>
            <a:r>
              <a:rPr lang="ru-RU" dirty="0"/>
              <a:t>участии в тендере, объявленном Заказчиком, Поставщики заявили одинаковую цену в размере пороговой цены </a:t>
            </a:r>
            <a:r>
              <a:rPr lang="ru-RU" dirty="0" smtClean="0"/>
              <a:t>закупа </a:t>
            </a:r>
            <a:endParaRPr lang="en-US" dirty="0" smtClean="0"/>
          </a:p>
          <a:p>
            <a:pPr marL="342900" indent="-342900" algn="just">
              <a:buFont typeface="+mj-lt"/>
              <a:buAutoNum type="arabicPeriod"/>
            </a:pPr>
            <a:endParaRPr lang="en-US" dirty="0" smtClean="0"/>
          </a:p>
          <a:p>
            <a:pPr marL="342900" indent="-342900" algn="just">
              <a:buFont typeface="+mj-lt"/>
              <a:buAutoNum type="arabicPeriod"/>
            </a:pPr>
            <a:r>
              <a:rPr lang="ru-RU" dirty="0" smtClean="0"/>
              <a:t>2015 г</a:t>
            </a:r>
            <a:r>
              <a:rPr lang="en-US" dirty="0" smtClean="0"/>
              <a:t>.</a:t>
            </a:r>
            <a:r>
              <a:rPr lang="ru-RU" dirty="0" smtClean="0"/>
              <a:t> </a:t>
            </a:r>
            <a:r>
              <a:rPr lang="ru-RU" dirty="0"/>
              <a:t>- в рамках процедуры распределения </a:t>
            </a:r>
            <a:r>
              <a:rPr lang="ru-RU" dirty="0" smtClean="0"/>
              <a:t>объемов </a:t>
            </a:r>
            <a:r>
              <a:rPr lang="ru-RU" dirty="0"/>
              <a:t>ТОО «А» заявило ту же цену, что и в отношении поставок в 2015 </a:t>
            </a:r>
            <a:r>
              <a:rPr lang="ru-RU" dirty="0" smtClean="0"/>
              <a:t>г</a:t>
            </a:r>
            <a:r>
              <a:rPr lang="ru-RU" dirty="0"/>
              <a:t>.</a:t>
            </a:r>
            <a:r>
              <a:rPr lang="ru-RU" dirty="0" smtClean="0"/>
              <a:t>, </a:t>
            </a:r>
            <a:r>
              <a:rPr lang="ru-RU" dirty="0"/>
              <a:t>в то время как ТОО «Б» незначительно снизило </a:t>
            </a:r>
            <a:r>
              <a:rPr lang="ru-RU" dirty="0" smtClean="0"/>
              <a:t>ее </a:t>
            </a:r>
            <a:endParaRPr lang="en-US" dirty="0" smtClean="0"/>
          </a:p>
          <a:p>
            <a:pPr marL="342900" indent="-342900" algn="just">
              <a:buFont typeface="+mj-lt"/>
              <a:buAutoNum type="arabicPeriod"/>
            </a:pPr>
            <a:endParaRPr lang="en-US" dirty="0" smtClean="0"/>
          </a:p>
          <a:p>
            <a:pPr marL="342900" indent="-342900" algn="just">
              <a:buFont typeface="+mj-lt"/>
              <a:buAutoNum type="arabicPeriod"/>
            </a:pPr>
            <a:r>
              <a:rPr lang="ru-RU" dirty="0" smtClean="0"/>
              <a:t>2016 г</a:t>
            </a:r>
            <a:r>
              <a:rPr lang="en-US" dirty="0" smtClean="0"/>
              <a:t>.</a:t>
            </a:r>
            <a:r>
              <a:rPr lang="ru-RU" dirty="0" smtClean="0"/>
              <a:t> </a:t>
            </a:r>
            <a:r>
              <a:rPr lang="ru-RU" dirty="0"/>
              <a:t>- ТОО «А» обратилось с письмом поднять закупочную  цену на 52%. С аналогичным письмом позже обратилось ТОО «</a:t>
            </a:r>
            <a:r>
              <a:rPr lang="ru-RU" dirty="0" smtClean="0"/>
              <a:t>Б»</a:t>
            </a:r>
            <a:endParaRPr lang="en-US" dirty="0" smtClean="0"/>
          </a:p>
          <a:p>
            <a:pPr marL="342900" indent="-342900" algn="just">
              <a:buFont typeface="+mj-lt"/>
              <a:buAutoNum type="arabicPeriod"/>
            </a:pPr>
            <a:endParaRPr lang="en-US" dirty="0" smtClean="0"/>
          </a:p>
          <a:p>
            <a:pPr marL="342900" indent="-342900" algn="just">
              <a:buFont typeface="+mj-lt"/>
              <a:buAutoNum type="arabicPeriod"/>
            </a:pPr>
            <a:r>
              <a:rPr lang="ru-RU" dirty="0" smtClean="0"/>
              <a:t>2016 г</a:t>
            </a:r>
            <a:r>
              <a:rPr lang="en-US" dirty="0" smtClean="0"/>
              <a:t>.</a:t>
            </a:r>
            <a:r>
              <a:rPr lang="ru-RU" dirty="0" smtClean="0"/>
              <a:t> </a:t>
            </a:r>
            <a:r>
              <a:rPr lang="ru-RU" dirty="0"/>
              <a:t>- 3 тендера не состоялись (высокая цена, не явка </a:t>
            </a:r>
            <a:r>
              <a:rPr lang="ru-RU" dirty="0" smtClean="0"/>
              <a:t>участников)</a:t>
            </a:r>
            <a:endParaRPr lang="en-US" dirty="0" smtClean="0"/>
          </a:p>
          <a:p>
            <a:pPr marL="342900" indent="-342900" algn="just">
              <a:buFont typeface="+mj-lt"/>
              <a:buAutoNum type="arabicPeriod"/>
            </a:pPr>
            <a:endParaRPr lang="en-US" dirty="0" smtClean="0"/>
          </a:p>
          <a:p>
            <a:pPr marL="342900" indent="-342900" algn="just">
              <a:buFont typeface="+mj-lt"/>
              <a:buAutoNum type="arabicPeriod"/>
            </a:pPr>
            <a:r>
              <a:rPr lang="ru-RU" dirty="0" smtClean="0"/>
              <a:t>2016 г</a:t>
            </a:r>
            <a:r>
              <a:rPr lang="en-US" dirty="0" smtClean="0"/>
              <a:t>.</a:t>
            </a:r>
            <a:r>
              <a:rPr lang="ru-RU" dirty="0" smtClean="0"/>
              <a:t> </a:t>
            </a:r>
            <a:r>
              <a:rPr lang="ru-RU" dirty="0"/>
              <a:t>– цена закупа была увеличена на 31%. Поставщики стали единственными участниками</a:t>
            </a:r>
            <a:r>
              <a:rPr lang="en-US" dirty="0"/>
              <a:t>/</a:t>
            </a:r>
            <a:r>
              <a:rPr lang="ru-RU" dirty="0"/>
              <a:t>победителями нового тендера </a:t>
            </a:r>
          </a:p>
        </p:txBody>
      </p:sp>
    </p:spTree>
    <p:extLst>
      <p:ext uri="{BB962C8B-B14F-4D97-AF65-F5344CB8AC3E}">
        <p14:creationId xmlns:p14="http://schemas.microsoft.com/office/powerpoint/2010/main" val="2029819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ru-RU" sz="3200" dirty="0" smtClean="0"/>
              <a:t>Суть нарушений</a:t>
            </a:r>
            <a:endParaRPr lang="ru-RU" sz="3200" dirty="0"/>
          </a:p>
        </p:txBody>
      </p:sp>
      <p:sp>
        <p:nvSpPr>
          <p:cNvPr id="4" name="Date Placeholder 3"/>
          <p:cNvSpPr>
            <a:spLocks noGrp="1"/>
          </p:cNvSpPr>
          <p:nvPr>
            <p:ph type="dt" sz="half" idx="10"/>
          </p:nvPr>
        </p:nvSpPr>
        <p:spPr/>
        <p:txBody>
          <a:bodyPr/>
          <a:lstStyle/>
          <a:p>
            <a:r>
              <a:rPr lang="en-GB" dirty="0" smtClean="0">
                <a:solidFill>
                  <a:srgbClr val="565A5C"/>
                </a:solidFill>
              </a:rPr>
              <a:t>27/02/18</a:t>
            </a:r>
            <a:endParaRPr lang="en-GB" dirty="0">
              <a:solidFill>
                <a:srgbClr val="565A5C"/>
              </a:solidFill>
            </a:endParaRPr>
          </a:p>
        </p:txBody>
      </p:sp>
      <p:sp>
        <p:nvSpPr>
          <p:cNvPr id="5" name="Slide Number Placeholder 4"/>
          <p:cNvSpPr>
            <a:spLocks noGrp="1"/>
          </p:cNvSpPr>
          <p:nvPr>
            <p:ph type="sldNum" sz="quarter" idx="11"/>
          </p:nvPr>
        </p:nvSpPr>
        <p:spPr/>
        <p:txBody>
          <a:bodyPr/>
          <a:lstStyle/>
          <a:p>
            <a:fld id="{D34DACC3-9742-4940-92E6-4CAB853A3218}" type="slidenum">
              <a:rPr lang="en-GB" smtClean="0">
                <a:solidFill>
                  <a:srgbClr val="565A5C"/>
                </a:solidFill>
              </a:rPr>
              <a:pPr/>
              <a:t>3</a:t>
            </a:fld>
            <a:endParaRPr lang="en-GB" dirty="0">
              <a:solidFill>
                <a:srgbClr val="565A5C"/>
              </a:solidFill>
            </a:endParaRPr>
          </a:p>
        </p:txBody>
      </p:sp>
      <p:sp>
        <p:nvSpPr>
          <p:cNvPr id="7" name="Rectangle 6"/>
          <p:cNvSpPr/>
          <p:nvPr/>
        </p:nvSpPr>
        <p:spPr>
          <a:xfrm>
            <a:off x="339632" y="1091817"/>
            <a:ext cx="7968343" cy="3970318"/>
          </a:xfrm>
          <a:prstGeom prst="rect">
            <a:avLst/>
          </a:prstGeom>
        </p:spPr>
        <p:txBody>
          <a:bodyPr wrap="square">
            <a:spAutoFit/>
          </a:bodyPr>
          <a:lstStyle/>
          <a:p>
            <a:pPr algn="just"/>
            <a:endParaRPr lang="ru-RU" b="1" dirty="0" smtClean="0"/>
          </a:p>
          <a:p>
            <a:pPr algn="just"/>
            <a:r>
              <a:rPr lang="ru-RU" b="1" dirty="0" smtClean="0"/>
              <a:t>Поставщикам </a:t>
            </a:r>
            <a:r>
              <a:rPr lang="ru-RU" b="1" dirty="0"/>
              <a:t>вменяется совершение административного правонарушения, состав которого выражается в заключении </a:t>
            </a:r>
            <a:r>
              <a:rPr lang="ru-RU" b="1" dirty="0" err="1"/>
              <a:t>антиконкурентных</a:t>
            </a:r>
            <a:r>
              <a:rPr lang="ru-RU" b="1" dirty="0"/>
              <a:t> соглашений (картель) с </a:t>
            </a:r>
            <a:r>
              <a:rPr lang="ru-RU" b="1" dirty="0" smtClean="0"/>
              <a:t>целью:</a:t>
            </a:r>
            <a:endParaRPr lang="en-US" b="1" dirty="0" smtClean="0"/>
          </a:p>
          <a:p>
            <a:pPr algn="just"/>
            <a:endParaRPr lang="en-US" dirty="0" smtClean="0"/>
          </a:p>
          <a:p>
            <a:pPr marL="342900" indent="-342900" algn="just">
              <a:buFont typeface="+mj-lt"/>
              <a:buAutoNum type="arabicParenR"/>
            </a:pPr>
            <a:r>
              <a:rPr lang="ru-RU" i="1" dirty="0" smtClean="0"/>
              <a:t>установления</a:t>
            </a:r>
            <a:r>
              <a:rPr lang="en-US" i="1" dirty="0" smtClean="0"/>
              <a:t> </a:t>
            </a:r>
            <a:r>
              <a:rPr lang="ru-RU" i="1" dirty="0"/>
              <a:t>или поддержания цен</a:t>
            </a:r>
            <a:r>
              <a:rPr lang="en-US" i="1" dirty="0"/>
              <a:t> </a:t>
            </a:r>
            <a:r>
              <a:rPr lang="ru-RU" i="1" dirty="0"/>
              <a:t> </a:t>
            </a:r>
            <a:endParaRPr lang="en-US" i="1" dirty="0" smtClean="0"/>
          </a:p>
          <a:p>
            <a:pPr marL="342900" indent="-342900" algn="just">
              <a:buFont typeface="+mj-lt"/>
              <a:buAutoNum type="arabicParenR"/>
            </a:pPr>
            <a:endParaRPr lang="en-US" i="1" dirty="0" smtClean="0"/>
          </a:p>
          <a:p>
            <a:pPr marL="342900" indent="-342900" algn="just">
              <a:buFont typeface="+mj-lt"/>
              <a:buAutoNum type="arabicParenR"/>
            </a:pPr>
            <a:r>
              <a:rPr lang="ru-RU" i="1" dirty="0" smtClean="0"/>
              <a:t>повышения</a:t>
            </a:r>
            <a:r>
              <a:rPr lang="ru-RU" i="1" dirty="0"/>
              <a:t>, снижения или поддержания цен на торгах, искажения итогов торгов, аукционов и конкурсов, в том числе путем раздела по лотам </a:t>
            </a:r>
            <a:endParaRPr lang="en-US" i="1" dirty="0" smtClean="0"/>
          </a:p>
          <a:p>
            <a:pPr marL="342900" indent="-342900" algn="just">
              <a:buFont typeface="+mj-lt"/>
              <a:buAutoNum type="arabicParenR"/>
            </a:pPr>
            <a:endParaRPr lang="en-US" i="1" dirty="0" smtClean="0"/>
          </a:p>
          <a:p>
            <a:pPr marL="342900" indent="-342900" algn="just">
              <a:buFont typeface="+mj-lt"/>
              <a:buAutoNum type="arabicParenR"/>
            </a:pPr>
            <a:r>
              <a:rPr lang="ru-RU" i="1" dirty="0" smtClean="0"/>
              <a:t>раздела </a:t>
            </a:r>
            <a:r>
              <a:rPr lang="ru-RU" i="1" dirty="0"/>
              <a:t>товарного рынка по территориальному принципу, объему продажи или покупки товаров, ассортименту реализуемых товаров либо составу продавцов или покупателей (заказчиков</a:t>
            </a:r>
            <a:r>
              <a:rPr lang="ru-RU" i="1" dirty="0" smtClean="0"/>
              <a:t>)</a:t>
            </a:r>
            <a:endParaRPr lang="ru-RU" dirty="0"/>
          </a:p>
        </p:txBody>
      </p:sp>
    </p:spTree>
    <p:extLst>
      <p:ext uri="{BB962C8B-B14F-4D97-AF65-F5344CB8AC3E}">
        <p14:creationId xmlns:p14="http://schemas.microsoft.com/office/powerpoint/2010/main" val="1199008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66713" y="302416"/>
            <a:ext cx="8081828" cy="998350"/>
          </a:xfrm>
        </p:spPr>
        <p:txBody>
          <a:bodyPr/>
          <a:lstStyle/>
          <a:p>
            <a:endParaRPr lang="ru-RU" sz="3200" dirty="0" smtClean="0"/>
          </a:p>
          <a:p>
            <a:r>
              <a:rPr lang="ru-RU" sz="3200" dirty="0" smtClean="0"/>
              <a:t>Практические проблемы правового определения объема доказательств </a:t>
            </a:r>
            <a:endParaRPr lang="ru-RU" sz="3200" dirty="0"/>
          </a:p>
        </p:txBody>
      </p:sp>
      <p:sp>
        <p:nvSpPr>
          <p:cNvPr id="3" name="Title 2"/>
          <p:cNvSpPr>
            <a:spLocks noGrp="1"/>
          </p:cNvSpPr>
          <p:nvPr>
            <p:ph type="title"/>
          </p:nvPr>
        </p:nvSpPr>
        <p:spPr>
          <a:xfrm>
            <a:off x="366713" y="1477108"/>
            <a:ext cx="7347072" cy="701902"/>
          </a:xfrm>
        </p:spPr>
        <p:txBody>
          <a:bodyPr/>
          <a:lstStyle/>
          <a:p>
            <a:r>
              <a:rPr lang="ru-RU" sz="2000" dirty="0" smtClean="0"/>
              <a:t> </a:t>
            </a:r>
            <a:endParaRPr lang="ru-RU" sz="2000" dirty="0"/>
          </a:p>
        </p:txBody>
      </p:sp>
      <p:sp>
        <p:nvSpPr>
          <p:cNvPr id="4" name="Date Placeholder 3"/>
          <p:cNvSpPr>
            <a:spLocks noGrp="1"/>
          </p:cNvSpPr>
          <p:nvPr>
            <p:ph type="dt" sz="half" idx="10"/>
          </p:nvPr>
        </p:nvSpPr>
        <p:spPr/>
        <p:txBody>
          <a:bodyPr/>
          <a:lstStyle/>
          <a:p>
            <a:r>
              <a:rPr lang="en-GB" dirty="0" smtClean="0">
                <a:solidFill>
                  <a:srgbClr val="565A5C"/>
                </a:solidFill>
              </a:rPr>
              <a:t>27/02/18</a:t>
            </a:r>
            <a:endParaRPr lang="en-GB" dirty="0">
              <a:solidFill>
                <a:srgbClr val="565A5C"/>
              </a:solidFill>
            </a:endParaRPr>
          </a:p>
        </p:txBody>
      </p:sp>
      <p:sp>
        <p:nvSpPr>
          <p:cNvPr id="5" name="Slide Number Placeholder 4"/>
          <p:cNvSpPr>
            <a:spLocks noGrp="1"/>
          </p:cNvSpPr>
          <p:nvPr>
            <p:ph type="sldNum" sz="quarter" idx="11"/>
          </p:nvPr>
        </p:nvSpPr>
        <p:spPr/>
        <p:txBody>
          <a:bodyPr/>
          <a:lstStyle/>
          <a:p>
            <a:fld id="{D34DACC3-9742-4940-92E6-4CAB853A3218}" type="slidenum">
              <a:rPr lang="en-GB" smtClean="0">
                <a:solidFill>
                  <a:srgbClr val="565A5C"/>
                </a:solidFill>
              </a:rPr>
              <a:pPr/>
              <a:t>4</a:t>
            </a:fld>
            <a:endParaRPr lang="en-GB" dirty="0">
              <a:solidFill>
                <a:srgbClr val="565A5C"/>
              </a:solidFill>
            </a:endParaRPr>
          </a:p>
        </p:txBody>
      </p:sp>
      <p:graphicFrame>
        <p:nvGraphicFramePr>
          <p:cNvPr id="6" name="Chart 5"/>
          <p:cNvGraphicFramePr/>
          <p:nvPr>
            <p:extLst>
              <p:ext uri="{D42A27DB-BD31-4B8C-83A1-F6EECF244321}">
                <p14:modId xmlns:p14="http://schemas.microsoft.com/office/powerpoint/2010/main" val="3763451749"/>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791427590"/>
              </p:ext>
            </p:extLst>
          </p:nvPr>
        </p:nvGraphicFramePr>
        <p:xfrm>
          <a:off x="1019908" y="1758462"/>
          <a:ext cx="6096000" cy="4185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7689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66713" y="302417"/>
            <a:ext cx="6876000" cy="858168"/>
          </a:xfrm>
        </p:spPr>
        <p:txBody>
          <a:bodyPr/>
          <a:lstStyle/>
          <a:p>
            <a:r>
              <a:rPr lang="ru-RU" sz="3200" dirty="0" smtClean="0"/>
              <a:t>Доказательства картеля  (текущая практика в РК) </a:t>
            </a:r>
            <a:endParaRPr lang="ru-RU" sz="3200" dirty="0"/>
          </a:p>
        </p:txBody>
      </p:sp>
      <p:sp>
        <p:nvSpPr>
          <p:cNvPr id="4" name="Date Placeholder 3"/>
          <p:cNvSpPr>
            <a:spLocks noGrp="1"/>
          </p:cNvSpPr>
          <p:nvPr>
            <p:ph type="dt" sz="half" idx="10"/>
          </p:nvPr>
        </p:nvSpPr>
        <p:spPr/>
        <p:txBody>
          <a:bodyPr/>
          <a:lstStyle/>
          <a:p>
            <a:r>
              <a:rPr lang="en-GB" dirty="0" smtClean="0">
                <a:solidFill>
                  <a:srgbClr val="565A5C"/>
                </a:solidFill>
              </a:rPr>
              <a:t>27/02</a:t>
            </a:r>
            <a:r>
              <a:rPr lang="ru-RU" dirty="0">
                <a:solidFill>
                  <a:srgbClr val="565A5C"/>
                </a:solidFill>
              </a:rPr>
              <a:t>/</a:t>
            </a:r>
            <a:r>
              <a:rPr lang="en-GB" dirty="0" smtClean="0">
                <a:solidFill>
                  <a:srgbClr val="565A5C"/>
                </a:solidFill>
              </a:rPr>
              <a:t>18</a:t>
            </a:r>
            <a:endParaRPr lang="en-GB" dirty="0">
              <a:solidFill>
                <a:srgbClr val="565A5C"/>
              </a:solidFill>
            </a:endParaRPr>
          </a:p>
        </p:txBody>
      </p:sp>
      <p:sp>
        <p:nvSpPr>
          <p:cNvPr id="5" name="Slide Number Placeholder 4"/>
          <p:cNvSpPr>
            <a:spLocks noGrp="1"/>
          </p:cNvSpPr>
          <p:nvPr>
            <p:ph type="sldNum" sz="quarter" idx="11"/>
          </p:nvPr>
        </p:nvSpPr>
        <p:spPr/>
        <p:txBody>
          <a:bodyPr/>
          <a:lstStyle/>
          <a:p>
            <a:fld id="{D34DACC3-9742-4940-92E6-4CAB853A3218}" type="slidenum">
              <a:rPr lang="en-GB" smtClean="0">
                <a:solidFill>
                  <a:srgbClr val="565A5C"/>
                </a:solidFill>
              </a:rPr>
              <a:pPr/>
              <a:t>5</a:t>
            </a:fld>
            <a:endParaRPr lang="en-GB" dirty="0">
              <a:solidFill>
                <a:srgbClr val="565A5C"/>
              </a:solidFill>
            </a:endParaRPr>
          </a:p>
        </p:txBody>
      </p:sp>
      <p:sp>
        <p:nvSpPr>
          <p:cNvPr id="6" name="Rectangle 5"/>
          <p:cNvSpPr/>
          <p:nvPr/>
        </p:nvSpPr>
        <p:spPr>
          <a:xfrm>
            <a:off x="402460" y="1567934"/>
            <a:ext cx="8073325" cy="1015663"/>
          </a:xfrm>
          <a:prstGeom prst="rect">
            <a:avLst/>
          </a:prstGeom>
        </p:spPr>
        <p:txBody>
          <a:bodyPr wrap="square">
            <a:spAutoFit/>
          </a:bodyPr>
          <a:lstStyle/>
          <a:p>
            <a:pPr algn="just"/>
            <a:r>
              <a:rPr lang="ru-RU" sz="2000" dirty="0" smtClean="0"/>
              <a:t>При отсутствии прямых доказательств, которые свидетельствуют </a:t>
            </a:r>
          </a:p>
          <a:p>
            <a:pPr algn="just"/>
            <a:r>
              <a:rPr lang="ru-RU" sz="2000" dirty="0" smtClean="0"/>
              <a:t>о наличии письменных или устных соглашений, решения принимаются </a:t>
            </a:r>
            <a:r>
              <a:rPr lang="ru-RU" sz="2000" dirty="0" smtClean="0"/>
              <a:t>на </a:t>
            </a:r>
            <a:r>
              <a:rPr lang="ru-RU" sz="2000" dirty="0" smtClean="0"/>
              <a:t>основании </a:t>
            </a:r>
            <a:r>
              <a:rPr lang="ru-RU" sz="2000" dirty="0" smtClean="0"/>
              <a:t>косвенных предположений </a:t>
            </a:r>
            <a:endParaRPr lang="ru-RU" sz="2000" dirty="0" smtClean="0"/>
          </a:p>
        </p:txBody>
      </p:sp>
      <p:sp>
        <p:nvSpPr>
          <p:cNvPr id="8" name="Rectangle 7"/>
          <p:cNvSpPr/>
          <p:nvPr/>
        </p:nvSpPr>
        <p:spPr>
          <a:xfrm>
            <a:off x="402460" y="2693841"/>
            <a:ext cx="8192900" cy="2523768"/>
          </a:xfrm>
          <a:prstGeom prst="rect">
            <a:avLst/>
          </a:prstGeom>
        </p:spPr>
        <p:txBody>
          <a:bodyPr wrap="square">
            <a:spAutoFit/>
          </a:bodyPr>
          <a:lstStyle/>
          <a:p>
            <a:pPr algn="just"/>
            <a:endParaRPr lang="ru-RU" sz="2000" b="1" dirty="0" smtClean="0"/>
          </a:p>
          <a:p>
            <a:pPr algn="just"/>
            <a:r>
              <a:rPr lang="ru-RU" sz="2000" b="1" dirty="0" smtClean="0"/>
              <a:t>Косвенными </a:t>
            </a:r>
            <a:r>
              <a:rPr lang="ru-RU" sz="2000" b="1" dirty="0"/>
              <a:t>доказательствами </a:t>
            </a:r>
            <a:r>
              <a:rPr lang="ru-RU" sz="2000" b="1" dirty="0" smtClean="0"/>
              <a:t>картеля являются:</a:t>
            </a:r>
            <a:endParaRPr lang="en-US" sz="2000" dirty="0" smtClean="0"/>
          </a:p>
          <a:p>
            <a:pPr algn="just"/>
            <a:endParaRPr lang="en-US" sz="2000" dirty="0"/>
          </a:p>
          <a:p>
            <a:pPr algn="just"/>
            <a:r>
              <a:rPr lang="ru-RU" sz="2000" i="1" dirty="0" smtClean="0"/>
              <a:t>Единообразные действия </a:t>
            </a:r>
            <a:r>
              <a:rPr lang="ru-RU" sz="2000" i="1" dirty="0" smtClean="0"/>
              <a:t>поставщиков </a:t>
            </a:r>
            <a:r>
              <a:rPr lang="ru-RU" sz="2000" i="1" dirty="0"/>
              <a:t>в </a:t>
            </a:r>
            <a:r>
              <a:rPr lang="ru-RU" sz="2000" i="1" dirty="0" smtClean="0"/>
              <a:t>определенный период говорят </a:t>
            </a:r>
            <a:r>
              <a:rPr lang="ru-RU" sz="2000" i="1" dirty="0"/>
              <a:t>о достижении устных соглашений (цепочка согласованности действий, незначительная разница по цене на поставку, искажение итогов торгов, повышение цены </a:t>
            </a:r>
            <a:r>
              <a:rPr lang="ru-RU" sz="2000" i="1" dirty="0" smtClean="0"/>
              <a:t>и</a:t>
            </a:r>
            <a:r>
              <a:rPr lang="en-US" sz="2000" i="1" dirty="0" smtClean="0"/>
              <a:t> </a:t>
            </a:r>
            <a:r>
              <a:rPr lang="ru-RU" sz="2000" i="1" dirty="0" smtClean="0"/>
              <a:t>т.д.</a:t>
            </a:r>
            <a:r>
              <a:rPr lang="ru-RU" sz="2000" dirty="0" smtClean="0"/>
              <a:t>)        </a:t>
            </a:r>
            <a:r>
              <a:rPr lang="ru-RU" dirty="0"/>
              <a:t/>
            </a:r>
            <a:br>
              <a:rPr lang="ru-RU" dirty="0"/>
            </a:br>
            <a:endParaRPr lang="ru-RU" dirty="0"/>
          </a:p>
        </p:txBody>
      </p:sp>
    </p:spTree>
    <p:extLst>
      <p:ext uri="{BB962C8B-B14F-4D97-AF65-F5344CB8AC3E}">
        <p14:creationId xmlns:p14="http://schemas.microsoft.com/office/powerpoint/2010/main" val="850022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22514" y="187569"/>
            <a:ext cx="7924800" cy="926123"/>
          </a:xfrm>
        </p:spPr>
        <p:txBody>
          <a:bodyPr/>
          <a:lstStyle/>
          <a:p>
            <a:pPr algn="just"/>
            <a:r>
              <a:rPr lang="ru-RU" sz="3200" dirty="0" smtClean="0"/>
              <a:t>Доказательства </a:t>
            </a:r>
            <a:r>
              <a:rPr lang="ru-RU" sz="3200" dirty="0"/>
              <a:t>картеля </a:t>
            </a:r>
            <a:endParaRPr lang="ru-RU" sz="3200" dirty="0" smtClean="0"/>
          </a:p>
          <a:p>
            <a:pPr algn="just"/>
            <a:r>
              <a:rPr lang="ru-RU" sz="3200" dirty="0" smtClean="0"/>
              <a:t>(</a:t>
            </a:r>
            <a:r>
              <a:rPr lang="ru-RU" sz="3200" dirty="0" smtClean="0"/>
              <a:t>практика в других странах) </a:t>
            </a:r>
            <a:endParaRPr lang="ru-RU" sz="3200" dirty="0"/>
          </a:p>
        </p:txBody>
      </p:sp>
      <p:sp>
        <p:nvSpPr>
          <p:cNvPr id="4" name="Date Placeholder 3"/>
          <p:cNvSpPr>
            <a:spLocks noGrp="1"/>
          </p:cNvSpPr>
          <p:nvPr>
            <p:ph type="dt" sz="half" idx="10"/>
          </p:nvPr>
        </p:nvSpPr>
        <p:spPr/>
        <p:txBody>
          <a:bodyPr/>
          <a:lstStyle/>
          <a:p>
            <a:r>
              <a:rPr lang="en-GB" dirty="0" smtClean="0">
                <a:solidFill>
                  <a:srgbClr val="565A5C"/>
                </a:solidFill>
              </a:rPr>
              <a:t>27/02/18</a:t>
            </a:r>
            <a:endParaRPr lang="en-GB" dirty="0">
              <a:solidFill>
                <a:srgbClr val="565A5C"/>
              </a:solidFill>
            </a:endParaRPr>
          </a:p>
        </p:txBody>
      </p:sp>
      <p:sp>
        <p:nvSpPr>
          <p:cNvPr id="5" name="Slide Number Placeholder 4"/>
          <p:cNvSpPr>
            <a:spLocks noGrp="1"/>
          </p:cNvSpPr>
          <p:nvPr>
            <p:ph type="sldNum" sz="quarter" idx="11"/>
          </p:nvPr>
        </p:nvSpPr>
        <p:spPr/>
        <p:txBody>
          <a:bodyPr/>
          <a:lstStyle/>
          <a:p>
            <a:fld id="{D34DACC3-9742-4940-92E6-4CAB853A3218}" type="slidenum">
              <a:rPr lang="en-GB" smtClean="0">
                <a:solidFill>
                  <a:srgbClr val="565A5C"/>
                </a:solidFill>
              </a:rPr>
              <a:pPr/>
              <a:t>6</a:t>
            </a:fld>
            <a:endParaRPr lang="en-GB" dirty="0">
              <a:solidFill>
                <a:srgbClr val="565A5C"/>
              </a:solidFill>
            </a:endParaRPr>
          </a:p>
        </p:txBody>
      </p:sp>
      <p:sp>
        <p:nvSpPr>
          <p:cNvPr id="6" name="Rectangle 5"/>
          <p:cNvSpPr/>
          <p:nvPr/>
        </p:nvSpPr>
        <p:spPr>
          <a:xfrm>
            <a:off x="357051" y="1211729"/>
            <a:ext cx="8142515" cy="5078313"/>
          </a:xfrm>
          <a:prstGeom prst="rect">
            <a:avLst/>
          </a:prstGeom>
        </p:spPr>
        <p:txBody>
          <a:bodyPr wrap="square">
            <a:spAutoFit/>
          </a:bodyPr>
          <a:lstStyle/>
          <a:p>
            <a:pPr marL="342900" indent="-342900" algn="just">
              <a:buFont typeface="+mj-lt"/>
              <a:buAutoNum type="arabicPeriod"/>
            </a:pPr>
            <a:r>
              <a:rPr lang="ru-RU" dirty="0" smtClean="0"/>
              <a:t>Единообразные </a:t>
            </a:r>
            <a:r>
              <a:rPr lang="ru-RU" dirty="0"/>
              <a:t>и синхронные </a:t>
            </a:r>
            <a:r>
              <a:rPr lang="ru-RU" dirty="0" smtClean="0"/>
              <a:t>действия </a:t>
            </a:r>
            <a:r>
              <a:rPr lang="ru-RU" dirty="0"/>
              <a:t>не говорят однозначно о достижении устных соглашений, если есть объективные </a:t>
            </a:r>
            <a:r>
              <a:rPr lang="ru-RU" dirty="0" smtClean="0"/>
              <a:t>причины</a:t>
            </a:r>
            <a:endParaRPr lang="en-US" dirty="0" smtClean="0"/>
          </a:p>
          <a:p>
            <a:pPr marL="342900" indent="-342900" algn="just">
              <a:buFont typeface="+mj-lt"/>
              <a:buAutoNum type="arabicPeriod"/>
            </a:pPr>
            <a:endParaRPr lang="en-US" dirty="0" smtClean="0"/>
          </a:p>
          <a:p>
            <a:pPr marL="342900" indent="-342900" algn="just">
              <a:buFont typeface="+mj-lt"/>
              <a:buAutoNum type="arabicPeriod"/>
            </a:pPr>
            <a:r>
              <a:rPr lang="ru-RU" dirty="0" smtClean="0"/>
              <a:t>Анализ </a:t>
            </a:r>
            <a:r>
              <a:rPr lang="ru-RU" dirty="0"/>
              <a:t>и правовая оценка действий иных потенциальных поставщиков в совокупности (в </a:t>
            </a:r>
            <a:r>
              <a:rPr lang="ru-RU" dirty="0" smtClean="0"/>
              <a:t>частности, лиц, </a:t>
            </a:r>
            <a:r>
              <a:rPr lang="ru-RU" dirty="0"/>
              <a:t>указанных в приглашении </a:t>
            </a:r>
            <a:r>
              <a:rPr lang="ru-RU" dirty="0" smtClean="0"/>
              <a:t>заказчика </a:t>
            </a:r>
            <a:r>
              <a:rPr lang="ru-RU" dirty="0"/>
              <a:t>для участия в тендере)  </a:t>
            </a:r>
            <a:endParaRPr lang="en-US" dirty="0" smtClean="0"/>
          </a:p>
          <a:p>
            <a:pPr marL="342900" indent="-342900" algn="just">
              <a:buFont typeface="+mj-lt"/>
              <a:buAutoNum type="arabicPeriod"/>
            </a:pPr>
            <a:endParaRPr lang="en-US" dirty="0" smtClean="0"/>
          </a:p>
          <a:p>
            <a:pPr marL="342900" indent="-342900" algn="just">
              <a:buFont typeface="+mj-lt"/>
              <a:buAutoNum type="arabicPeriod"/>
            </a:pPr>
            <a:r>
              <a:rPr lang="ru-RU" dirty="0" smtClean="0"/>
              <a:t>Полный </a:t>
            </a:r>
            <a:r>
              <a:rPr lang="ru-RU" dirty="0"/>
              <a:t>экономический анализ рынка для определения рыночной стоимости товара (предмета </a:t>
            </a:r>
            <a:r>
              <a:rPr lang="ru-RU" dirty="0" smtClean="0"/>
              <a:t>закупок)</a:t>
            </a:r>
            <a:endParaRPr lang="en-US" dirty="0" smtClean="0"/>
          </a:p>
          <a:p>
            <a:pPr marL="342900" indent="-342900" algn="just">
              <a:buFont typeface="+mj-lt"/>
              <a:buAutoNum type="arabicPeriod"/>
            </a:pPr>
            <a:endParaRPr lang="en-US" dirty="0" smtClean="0"/>
          </a:p>
          <a:p>
            <a:pPr marL="342900" indent="-342900" algn="just">
              <a:buFont typeface="+mj-lt"/>
              <a:buAutoNum type="arabicPeriod"/>
            </a:pPr>
            <a:r>
              <a:rPr lang="ru-RU" dirty="0" smtClean="0"/>
              <a:t>Финансово-экономический </a:t>
            </a:r>
            <a:r>
              <a:rPr lang="ru-RU" dirty="0"/>
              <a:t>анализ деятельности субъектов рынка (т.е. </a:t>
            </a:r>
            <a:r>
              <a:rPr lang="ru-RU" dirty="0" smtClean="0"/>
              <a:t>поставщиков</a:t>
            </a:r>
            <a:r>
              <a:rPr lang="ru-RU" dirty="0"/>
              <a:t>)  с </a:t>
            </a:r>
            <a:r>
              <a:rPr lang="ru-RU" dirty="0" smtClean="0"/>
              <a:t>учетом текущей ситуации на рынке с </a:t>
            </a:r>
            <a:r>
              <a:rPr lang="ru-RU" dirty="0"/>
              <a:t>привлечением экспертов (по статьям затрат, </a:t>
            </a:r>
            <a:r>
              <a:rPr lang="ru-RU" dirty="0" smtClean="0"/>
              <a:t>себестоимости </a:t>
            </a:r>
            <a:r>
              <a:rPr lang="ru-RU" dirty="0"/>
              <a:t>и </a:t>
            </a:r>
            <a:r>
              <a:rPr lang="ru-RU" dirty="0" smtClean="0"/>
              <a:t>т.д.)  </a:t>
            </a:r>
            <a:endParaRPr lang="en-US" dirty="0" smtClean="0"/>
          </a:p>
          <a:p>
            <a:pPr marL="342900" indent="-342900" algn="just">
              <a:buFont typeface="+mj-lt"/>
              <a:buAutoNum type="arabicPeriod"/>
            </a:pPr>
            <a:endParaRPr lang="en-US" dirty="0" smtClean="0"/>
          </a:p>
          <a:p>
            <a:pPr marL="342900" indent="-342900" algn="just">
              <a:buFont typeface="+mj-lt"/>
              <a:buAutoNum type="arabicPeriod"/>
            </a:pPr>
            <a:r>
              <a:rPr lang="ru-RU" dirty="0" smtClean="0"/>
              <a:t>Наличие/отсутствие  </a:t>
            </a:r>
            <a:r>
              <a:rPr lang="ru-RU" dirty="0"/>
              <a:t>признаков объединения усилий в целях влияния на ход и реализацию торгов  и ограничения конкуренции </a:t>
            </a:r>
            <a:endParaRPr lang="en-US" dirty="0" smtClean="0"/>
          </a:p>
          <a:p>
            <a:pPr marL="342900" indent="-342900" algn="just">
              <a:buFont typeface="+mj-lt"/>
              <a:buAutoNum type="arabicPeriod"/>
            </a:pPr>
            <a:endParaRPr lang="en-US" dirty="0" smtClean="0"/>
          </a:p>
          <a:p>
            <a:pPr marL="342900" indent="-342900" algn="just">
              <a:buFont typeface="+mj-lt"/>
              <a:buAutoNum type="arabicPeriod"/>
            </a:pPr>
            <a:r>
              <a:rPr lang="ru-RU" dirty="0" smtClean="0"/>
              <a:t>Последствия </a:t>
            </a:r>
            <a:r>
              <a:rPr lang="ru-RU" dirty="0"/>
              <a:t>сговора и достижение конечных результатов </a:t>
            </a:r>
          </a:p>
        </p:txBody>
      </p:sp>
    </p:spTree>
    <p:extLst>
      <p:ext uri="{BB962C8B-B14F-4D97-AF65-F5344CB8AC3E}">
        <p14:creationId xmlns:p14="http://schemas.microsoft.com/office/powerpoint/2010/main" val="1055484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13" y="340359"/>
            <a:ext cx="8408987" cy="762047"/>
          </a:xfrm>
        </p:spPr>
        <p:txBody>
          <a:bodyPr/>
          <a:lstStyle/>
          <a:p>
            <a:r>
              <a:rPr lang="ru-RU" dirty="0" smtClean="0">
                <a:ea typeface="Calibri"/>
              </a:rPr>
              <a:t>«Справедливость важнее показателей…»</a:t>
            </a:r>
            <a:endParaRPr lang="en-GB" dirty="0"/>
          </a:p>
        </p:txBody>
      </p:sp>
      <p:sp>
        <p:nvSpPr>
          <p:cNvPr id="4" name="Date Placeholder 3"/>
          <p:cNvSpPr>
            <a:spLocks noGrp="1"/>
          </p:cNvSpPr>
          <p:nvPr>
            <p:ph type="dt" sz="half" idx="14"/>
          </p:nvPr>
        </p:nvSpPr>
        <p:spPr/>
        <p:txBody>
          <a:bodyPr/>
          <a:lstStyle/>
          <a:p>
            <a:r>
              <a:rPr lang="en-GB" dirty="0" smtClean="0">
                <a:solidFill>
                  <a:srgbClr val="565A5C"/>
                </a:solidFill>
              </a:rPr>
              <a:t>27/02/18</a:t>
            </a:r>
            <a:endParaRPr lang="en-GB" dirty="0">
              <a:solidFill>
                <a:srgbClr val="565A5C"/>
              </a:solidFill>
            </a:endParaRPr>
          </a:p>
        </p:txBody>
      </p:sp>
      <p:sp>
        <p:nvSpPr>
          <p:cNvPr id="5" name="Slide Number Placeholder 4"/>
          <p:cNvSpPr>
            <a:spLocks noGrp="1"/>
          </p:cNvSpPr>
          <p:nvPr>
            <p:ph type="sldNum" sz="quarter" idx="16"/>
          </p:nvPr>
        </p:nvSpPr>
        <p:spPr/>
        <p:txBody>
          <a:bodyPr/>
          <a:lstStyle/>
          <a:p>
            <a:fld id="{D34DACC3-9742-4940-92E6-4CAB853A3218}" type="slidenum">
              <a:rPr lang="en-US" smtClean="0"/>
              <a:pPr/>
              <a:t>7</a:t>
            </a:fld>
            <a:endParaRPr lang="en-US" dirty="0"/>
          </a:p>
        </p:txBody>
      </p:sp>
      <p:pic>
        <p:nvPicPr>
          <p:cNvPr id="3" name="VID-20180225-WA0007.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53809" y="825139"/>
            <a:ext cx="7457259" cy="4971506"/>
          </a:xfrm>
          <a:prstGeom prst="rect">
            <a:avLst/>
          </a:prstGeom>
        </p:spPr>
      </p:pic>
    </p:spTree>
    <p:extLst>
      <p:ext uri="{BB962C8B-B14F-4D97-AF65-F5344CB8AC3E}">
        <p14:creationId xmlns:p14="http://schemas.microsoft.com/office/powerpoint/2010/main" val="1445192694"/>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r>
              <a:rPr lang="en-GB" dirty="0" smtClean="0">
                <a:solidFill>
                  <a:srgbClr val="565A5C"/>
                </a:solidFill>
              </a:rPr>
              <a:t>27/02/18</a:t>
            </a:r>
            <a:endParaRPr lang="en-GB" dirty="0">
              <a:solidFill>
                <a:srgbClr val="565A5C"/>
              </a:solidFill>
            </a:endParaRPr>
          </a:p>
        </p:txBody>
      </p:sp>
      <p:sp>
        <p:nvSpPr>
          <p:cNvPr id="5" name="Slide Number Placeholder 4"/>
          <p:cNvSpPr>
            <a:spLocks noGrp="1"/>
          </p:cNvSpPr>
          <p:nvPr>
            <p:ph type="sldNum" sz="quarter" idx="16"/>
          </p:nvPr>
        </p:nvSpPr>
        <p:spPr/>
        <p:txBody>
          <a:bodyPr/>
          <a:lstStyle/>
          <a:p>
            <a:fld id="{D34DACC3-9742-4940-92E6-4CAB853A3218}" type="slidenum">
              <a:rPr lang="en-US" smtClean="0">
                <a:solidFill>
                  <a:srgbClr val="565A5C"/>
                </a:solidFill>
              </a:rPr>
              <a:pPr/>
              <a:t>8</a:t>
            </a:fld>
            <a:endParaRPr lang="en-US" dirty="0">
              <a:solidFill>
                <a:srgbClr val="565A5C"/>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96" y="1164365"/>
            <a:ext cx="2873921" cy="3926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37717" y="1450170"/>
            <a:ext cx="4149969" cy="5201424"/>
          </a:xfrm>
          <a:prstGeom prst="rect">
            <a:avLst/>
          </a:prstGeom>
          <a:noFill/>
        </p:spPr>
        <p:txBody>
          <a:bodyPr wrap="square" rtlCol="0">
            <a:spAutoFit/>
          </a:bodyPr>
          <a:lstStyle/>
          <a:p>
            <a:r>
              <a:rPr lang="ru-RU" sz="3200" b="1" dirty="0" smtClean="0">
                <a:solidFill>
                  <a:srgbClr val="7030A0"/>
                </a:solidFill>
              </a:rPr>
              <a:t>СПАСИБО ЗА ВНИМАНИЕ</a:t>
            </a:r>
          </a:p>
          <a:p>
            <a:endParaRPr lang="ru-RU" sz="3200" b="1" dirty="0">
              <a:solidFill>
                <a:srgbClr val="7030A0"/>
              </a:solidFill>
            </a:endParaRPr>
          </a:p>
          <a:p>
            <a:r>
              <a:rPr lang="en-US" sz="2000" dirty="0" smtClean="0">
                <a:solidFill>
                  <a:schemeClr val="tx1">
                    <a:lumMod val="50000"/>
                  </a:schemeClr>
                </a:solidFill>
                <a:hlinkClick r:id="rId3"/>
              </a:rPr>
              <a:t>akylbek.kussainov@dentons.com</a:t>
            </a:r>
            <a:endParaRPr lang="en-US" sz="2000" dirty="0" smtClean="0">
              <a:solidFill>
                <a:schemeClr val="tx1">
                  <a:lumMod val="50000"/>
                </a:schemeClr>
              </a:solidFill>
            </a:endParaRPr>
          </a:p>
          <a:p>
            <a:endParaRPr lang="en-US" sz="2000" dirty="0">
              <a:solidFill>
                <a:schemeClr val="tx1">
                  <a:lumMod val="50000"/>
                </a:schemeClr>
              </a:solidFill>
            </a:endParaRPr>
          </a:p>
          <a:p>
            <a:endParaRPr lang="en-US" sz="2000" dirty="0" smtClean="0">
              <a:solidFill>
                <a:schemeClr val="tx1">
                  <a:lumMod val="50000"/>
                </a:schemeClr>
              </a:solidFill>
            </a:endParaRPr>
          </a:p>
          <a:p>
            <a:r>
              <a:rPr lang="en-US" sz="2000" dirty="0" smtClean="0">
                <a:solidFill>
                  <a:schemeClr val="tx1">
                    <a:lumMod val="50000"/>
                  </a:schemeClr>
                </a:solidFill>
              </a:rPr>
              <a:t>8 </a:t>
            </a:r>
            <a:r>
              <a:rPr lang="ru-RU" sz="2000" dirty="0" smtClean="0">
                <a:solidFill>
                  <a:schemeClr val="tx1">
                    <a:lumMod val="50000"/>
                  </a:schemeClr>
                </a:solidFill>
              </a:rPr>
              <a:t>(</a:t>
            </a:r>
            <a:r>
              <a:rPr lang="en-US" sz="2000" dirty="0" smtClean="0">
                <a:solidFill>
                  <a:schemeClr val="tx1">
                    <a:lumMod val="50000"/>
                  </a:schemeClr>
                </a:solidFill>
              </a:rPr>
              <a:t>778</a:t>
            </a:r>
            <a:r>
              <a:rPr lang="ru-RU" sz="2000" dirty="0" smtClean="0">
                <a:solidFill>
                  <a:schemeClr val="tx1">
                    <a:lumMod val="50000"/>
                  </a:schemeClr>
                </a:solidFill>
              </a:rPr>
              <a:t>)</a:t>
            </a:r>
            <a:r>
              <a:rPr lang="en-US" sz="2000" dirty="0" smtClean="0">
                <a:solidFill>
                  <a:schemeClr val="tx1">
                    <a:lumMod val="50000"/>
                  </a:schemeClr>
                </a:solidFill>
              </a:rPr>
              <a:t> 555 51 15</a:t>
            </a:r>
          </a:p>
          <a:p>
            <a:endParaRPr lang="en-US" sz="2000" dirty="0">
              <a:solidFill>
                <a:schemeClr val="tx1">
                  <a:lumMod val="50000"/>
                </a:schemeClr>
              </a:solidFill>
            </a:endParaRPr>
          </a:p>
          <a:p>
            <a:r>
              <a:rPr lang="en-US" sz="2000" dirty="0" smtClean="0">
                <a:solidFill>
                  <a:schemeClr val="tx1">
                    <a:lumMod val="50000"/>
                  </a:schemeClr>
                </a:solidFill>
              </a:rPr>
              <a:t>8 (727) 2582380</a:t>
            </a:r>
          </a:p>
          <a:p>
            <a:endParaRPr lang="ru-RU" sz="2000" dirty="0" smtClean="0">
              <a:solidFill>
                <a:schemeClr val="tx1">
                  <a:lumMod val="50000"/>
                </a:schemeClr>
              </a:solidFill>
            </a:endParaRPr>
          </a:p>
          <a:p>
            <a:endParaRPr lang="ru-RU" sz="3200" b="1" dirty="0">
              <a:solidFill>
                <a:srgbClr val="7030A0"/>
              </a:solidFill>
            </a:endParaRPr>
          </a:p>
          <a:p>
            <a:endParaRPr lang="ru-RU" sz="3200" b="1" dirty="0" smtClean="0">
              <a:solidFill>
                <a:srgbClr val="7030A0"/>
              </a:solidFill>
            </a:endParaRPr>
          </a:p>
          <a:p>
            <a:endParaRPr lang="ru-RU" sz="3200" b="1" dirty="0">
              <a:solidFill>
                <a:srgbClr val="7030A0"/>
              </a:solidFill>
            </a:endParaRPr>
          </a:p>
        </p:txBody>
      </p:sp>
    </p:spTree>
    <p:extLst>
      <p:ext uri="{BB962C8B-B14F-4D97-AF65-F5344CB8AC3E}">
        <p14:creationId xmlns:p14="http://schemas.microsoft.com/office/powerpoint/2010/main" val="39638765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MS_TEMPLATE_ID" val=""/>
</p:tagLst>
</file>

<file path=ppt/theme/theme1.xml><?xml version="1.0" encoding="utf-8"?>
<a:theme xmlns:a="http://schemas.openxmlformats.org/drawingml/2006/main" name="Office Address and Disclaimer">
  <a:themeElements>
    <a:clrScheme name="Denton">
      <a:dk1>
        <a:srgbClr val="565A5C"/>
      </a:dk1>
      <a:lt1>
        <a:srgbClr val="6E2D91"/>
      </a:lt1>
      <a:dk2>
        <a:srgbClr val="5B1F69"/>
      </a:dk2>
      <a:lt2>
        <a:srgbClr val="FFFFFF"/>
      </a:lt2>
      <a:accent1>
        <a:srgbClr val="6E2D91"/>
      </a:accent1>
      <a:accent2>
        <a:srgbClr val="00A9E0"/>
      </a:accent2>
      <a:accent3>
        <a:srgbClr val="34B233"/>
      </a:accent3>
      <a:accent4>
        <a:srgbClr val="EEAF30"/>
      </a:accent4>
      <a:accent5>
        <a:srgbClr val="D52B1E"/>
      </a:accent5>
      <a:accent6>
        <a:srgbClr val="00A599"/>
      </a:accent6>
      <a:hlink>
        <a:srgbClr val="00A9E0"/>
      </a:hlink>
      <a:folHlink>
        <a:srgbClr val="A2A4A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dirty="0" err="1" smtClean="0">
            <a:solidFill>
              <a:schemeClr val="bg2"/>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blank">
  <a:themeElements>
    <a:clrScheme name="Dentons new Oct 2015">
      <a:dk1>
        <a:srgbClr val="565A5C"/>
      </a:dk1>
      <a:lt1>
        <a:srgbClr val="FFFFFF"/>
      </a:lt1>
      <a:dk2>
        <a:srgbClr val="6E2D91"/>
      </a:dk2>
      <a:lt2>
        <a:srgbClr val="A2A4A3"/>
      </a:lt2>
      <a:accent1>
        <a:srgbClr val="5B1F69"/>
      </a:accent1>
      <a:accent2>
        <a:srgbClr val="00A9E0"/>
      </a:accent2>
      <a:accent3>
        <a:srgbClr val="34B233"/>
      </a:accent3>
      <a:accent4>
        <a:srgbClr val="EEAF30"/>
      </a:accent4>
      <a:accent5>
        <a:srgbClr val="D52B1E"/>
      </a:accent5>
      <a:accent6>
        <a:srgbClr val="00A599"/>
      </a:accent6>
      <a:hlink>
        <a:srgbClr val="00A9E0"/>
      </a:hlink>
      <a:folHlink>
        <a:srgbClr val="A2A4A3"/>
      </a:folHlink>
    </a:clrScheme>
    <a:fontScheme name="Dacheng-Dentons (SimSun)">
      <a:majorFont>
        <a:latin typeface="Arial"/>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dirty="0" err="1" smtClean="0">
            <a:solidFill>
              <a:schemeClr val="bg2"/>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ntons Presentation">
  <a:themeElements>
    <a:clrScheme name="Dentons new Oct 2015">
      <a:dk1>
        <a:srgbClr val="565A5C"/>
      </a:dk1>
      <a:lt1>
        <a:srgbClr val="FFFFFF"/>
      </a:lt1>
      <a:dk2>
        <a:srgbClr val="6E2D91"/>
      </a:dk2>
      <a:lt2>
        <a:srgbClr val="A2A4A3"/>
      </a:lt2>
      <a:accent1>
        <a:srgbClr val="5B1F69"/>
      </a:accent1>
      <a:accent2>
        <a:srgbClr val="00A9E0"/>
      </a:accent2>
      <a:accent3>
        <a:srgbClr val="34B233"/>
      </a:accent3>
      <a:accent4>
        <a:srgbClr val="EEAF30"/>
      </a:accent4>
      <a:accent5>
        <a:srgbClr val="D52B1E"/>
      </a:accent5>
      <a:accent6>
        <a:srgbClr val="00A599"/>
      </a:accent6>
      <a:hlink>
        <a:srgbClr val="00A9E0"/>
      </a:hlink>
      <a:folHlink>
        <a:srgbClr val="A2A4A3"/>
      </a:folHlink>
    </a:clrScheme>
    <a:fontScheme name="Dacheng-Dentons (SimSun)">
      <a:majorFont>
        <a:latin typeface="Arial"/>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dirty="0" err="1" smtClean="0">
            <a:solidFill>
              <a:schemeClr val="bg2"/>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414</Words>
  <Application>Microsoft Office PowerPoint</Application>
  <PresentationFormat>On-screen Show (4:3)</PresentationFormat>
  <Paragraphs>77</Paragraphs>
  <Slides>8</Slides>
  <Notes>1</Notes>
  <HiddenSlides>0</HiddenSlides>
  <MMClips>1</MMClips>
  <ScaleCrop>false</ScaleCrop>
  <HeadingPairs>
    <vt:vector size="4" baseType="variant">
      <vt:variant>
        <vt:lpstr>Theme</vt:lpstr>
      </vt:variant>
      <vt:variant>
        <vt:i4>3</vt:i4>
      </vt:variant>
      <vt:variant>
        <vt:lpstr>Slide Titles</vt:lpstr>
      </vt:variant>
      <vt:variant>
        <vt:i4>8</vt:i4>
      </vt:variant>
    </vt:vector>
  </HeadingPairs>
  <TitlesOfParts>
    <vt:vector size="11" baseType="lpstr">
      <vt:lpstr>Office Address and Disclaimer</vt:lpstr>
      <vt:lpstr>2_blank</vt:lpstr>
      <vt:lpstr>Dentons Presentation</vt:lpstr>
      <vt:lpstr> Евразийский антимонопольный форум 2018  </vt:lpstr>
      <vt:lpstr>PowerPoint Presentation</vt:lpstr>
      <vt:lpstr>PowerPoint Presentation</vt:lpstr>
      <vt:lpstr> </vt:lpstr>
      <vt:lpstr>PowerPoint Presentation</vt:lpstr>
      <vt:lpstr>PowerPoint Presentation</vt:lpstr>
      <vt:lpstr>«Справедливость важнее показателей…»</vt:lpstr>
      <vt:lpstr>PowerPoint Presentation</vt:lpstr>
    </vt:vector>
  </TitlesOfParts>
  <Company>Dentons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Dentons</dc:creator>
  <cp:lastModifiedBy>Dentons</cp:lastModifiedBy>
  <cp:revision>473</cp:revision>
  <cp:lastPrinted>2018-02-26T09:35:51Z</cp:lastPrinted>
  <dcterms:created xsi:type="dcterms:W3CDTF">2013-07-31T08:39:31Z</dcterms:created>
  <dcterms:modified xsi:type="dcterms:W3CDTF">2018-02-26T14:17:28Z</dcterms:modified>
</cp:coreProperties>
</file>